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61" r:id="rId4"/>
    <p:sldId id="266" r:id="rId5"/>
    <p:sldId id="259" r:id="rId6"/>
    <p:sldId id="264" r:id="rId7"/>
    <p:sldId id="258" r:id="rId8"/>
    <p:sldId id="267" r:id="rId9"/>
    <p:sldId id="263" r:id="rId10"/>
    <p:sldId id="260" r:id="rId11"/>
    <p:sldId id="265" r:id="rId12"/>
    <p:sldId id="262" r:id="rId1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F233C-0F8D-426F-AB3F-C9BEE7F0589C}" v="24" dt="2022-05-05T10:24:04.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IJA DONSKIENĖ" userId="65cc7124-b78e-4a32-b87d-600499655180" providerId="ADAL" clId="{8A7F233C-0F8D-426F-AB3F-C9BEE7F0589C}"/>
    <pc:docChg chg="undo custSel addSld delSld modSld sldOrd">
      <pc:chgData name="SANDRIJA DONSKIENĖ" userId="65cc7124-b78e-4a32-b87d-600499655180" providerId="ADAL" clId="{8A7F233C-0F8D-426F-AB3F-C9BEE7F0589C}" dt="2022-05-05T15:12:12.748" v="1889" actId="1076"/>
      <pc:docMkLst>
        <pc:docMk/>
      </pc:docMkLst>
      <pc:sldChg chg="modSp mod">
        <pc:chgData name="SANDRIJA DONSKIENĖ" userId="65cc7124-b78e-4a32-b87d-600499655180" providerId="ADAL" clId="{8A7F233C-0F8D-426F-AB3F-C9BEE7F0589C}" dt="2022-04-20T17:38:59.186" v="8" actId="122"/>
        <pc:sldMkLst>
          <pc:docMk/>
          <pc:sldMk cId="2394837305" sldId="256"/>
        </pc:sldMkLst>
        <pc:spChg chg="mod">
          <ac:chgData name="SANDRIJA DONSKIENĖ" userId="65cc7124-b78e-4a32-b87d-600499655180" providerId="ADAL" clId="{8A7F233C-0F8D-426F-AB3F-C9BEE7F0589C}" dt="2022-04-20T17:38:59.186" v="8" actId="122"/>
          <ac:spMkLst>
            <pc:docMk/>
            <pc:sldMk cId="2394837305" sldId="256"/>
            <ac:spMk id="3" creationId="{63C4BA0C-920D-405E-AB53-7B9F70BCB090}"/>
          </ac:spMkLst>
        </pc:spChg>
      </pc:sldChg>
      <pc:sldChg chg="modSp mod">
        <pc:chgData name="SANDRIJA DONSKIENĖ" userId="65cc7124-b78e-4a32-b87d-600499655180" providerId="ADAL" clId="{8A7F233C-0F8D-426F-AB3F-C9BEE7F0589C}" dt="2022-05-01T14:25:42.049" v="993" actId="27636"/>
        <pc:sldMkLst>
          <pc:docMk/>
          <pc:sldMk cId="447147568" sldId="257"/>
        </pc:sldMkLst>
        <pc:spChg chg="mod">
          <ac:chgData name="SANDRIJA DONSKIENĖ" userId="65cc7124-b78e-4a32-b87d-600499655180" providerId="ADAL" clId="{8A7F233C-0F8D-426F-AB3F-C9BEE7F0589C}" dt="2022-05-01T14:25:29.327" v="991" actId="2711"/>
          <ac:spMkLst>
            <pc:docMk/>
            <pc:sldMk cId="447147568" sldId="257"/>
            <ac:spMk id="2" creationId="{CC69B40C-5992-4B43-BC7F-C4981D0F7E75}"/>
          </ac:spMkLst>
        </pc:spChg>
        <pc:spChg chg="mod">
          <ac:chgData name="SANDRIJA DONSKIENĖ" userId="65cc7124-b78e-4a32-b87d-600499655180" providerId="ADAL" clId="{8A7F233C-0F8D-426F-AB3F-C9BEE7F0589C}" dt="2022-05-01T14:25:42.049" v="993" actId="27636"/>
          <ac:spMkLst>
            <pc:docMk/>
            <pc:sldMk cId="447147568" sldId="257"/>
            <ac:spMk id="7" creationId="{6C926C72-5D5D-4897-A836-2E8F122AAB6F}"/>
          </ac:spMkLst>
        </pc:spChg>
      </pc:sldChg>
      <pc:sldChg chg="addSp delSp modSp mod">
        <pc:chgData name="SANDRIJA DONSKIENĖ" userId="65cc7124-b78e-4a32-b87d-600499655180" providerId="ADAL" clId="{8A7F233C-0F8D-426F-AB3F-C9BEE7F0589C}" dt="2022-05-05T15:12:12.748" v="1889" actId="1076"/>
        <pc:sldMkLst>
          <pc:docMk/>
          <pc:sldMk cId="2913544898" sldId="258"/>
        </pc:sldMkLst>
        <pc:spChg chg="mod ord">
          <ac:chgData name="SANDRIJA DONSKIENĖ" userId="65cc7124-b78e-4a32-b87d-600499655180" providerId="ADAL" clId="{8A7F233C-0F8D-426F-AB3F-C9BEE7F0589C}" dt="2022-05-03T16:22:51.903" v="1059" actId="122"/>
          <ac:spMkLst>
            <pc:docMk/>
            <pc:sldMk cId="2913544898" sldId="258"/>
            <ac:spMk id="2" creationId="{F1C4892F-C1D8-42E1-9775-9C195B04D190}"/>
          </ac:spMkLst>
        </pc:spChg>
        <pc:spChg chg="mod ord">
          <ac:chgData name="SANDRIJA DONSKIENĖ" userId="65cc7124-b78e-4a32-b87d-600499655180" providerId="ADAL" clId="{8A7F233C-0F8D-426F-AB3F-C9BEE7F0589C}" dt="2022-05-04T08:23:12.867" v="1843" actId="20577"/>
          <ac:spMkLst>
            <pc:docMk/>
            <pc:sldMk cId="2913544898" sldId="258"/>
            <ac:spMk id="3" creationId="{330D815F-DBC7-4A54-A730-8DF6E0FA751A}"/>
          </ac:spMkLst>
        </pc:spChg>
        <pc:spChg chg="add del">
          <ac:chgData name="SANDRIJA DONSKIENĖ" userId="65cc7124-b78e-4a32-b87d-600499655180" providerId="ADAL" clId="{8A7F233C-0F8D-426F-AB3F-C9BEE7F0589C}" dt="2022-05-03T16:20:03.167" v="1039" actId="26606"/>
          <ac:spMkLst>
            <pc:docMk/>
            <pc:sldMk cId="2913544898" sldId="258"/>
            <ac:spMk id="87" creationId="{BB07B087-CC73-4D22-8354-AE59CBE4F3D0}"/>
          </ac:spMkLst>
        </pc:spChg>
        <pc:spChg chg="add del">
          <ac:chgData name="SANDRIJA DONSKIENĖ" userId="65cc7124-b78e-4a32-b87d-600499655180" providerId="ADAL" clId="{8A7F233C-0F8D-426F-AB3F-C9BEE7F0589C}" dt="2022-05-03T16:20:18.183" v="1044" actId="26606"/>
          <ac:spMkLst>
            <pc:docMk/>
            <pc:sldMk cId="2913544898" sldId="258"/>
            <ac:spMk id="92" creationId="{BB07B087-CC73-4D22-8354-AE59CBE4F3D0}"/>
          </ac:spMkLst>
        </pc:spChg>
        <pc:spChg chg="add del">
          <ac:chgData name="SANDRIJA DONSKIENĖ" userId="65cc7124-b78e-4a32-b87d-600499655180" providerId="ADAL" clId="{8A7F233C-0F8D-426F-AB3F-C9BEE7F0589C}" dt="2022-05-03T16:20:18.181" v="1043" actId="26606"/>
          <ac:spMkLst>
            <pc:docMk/>
            <pc:sldMk cId="2913544898" sldId="258"/>
            <ac:spMk id="97" creationId="{685B57F6-59DE-4274-A37C-F47FE4E42EEF}"/>
          </ac:spMkLst>
        </pc:spChg>
        <pc:spChg chg="add del">
          <ac:chgData name="SANDRIJA DONSKIENĖ" userId="65cc7124-b78e-4a32-b87d-600499655180" providerId="ADAL" clId="{8A7F233C-0F8D-426F-AB3F-C9BEE7F0589C}" dt="2022-05-03T16:20:25.422" v="1046" actId="26606"/>
          <ac:spMkLst>
            <pc:docMk/>
            <pc:sldMk cId="2913544898" sldId="258"/>
            <ac:spMk id="99" creationId="{BB07B087-CC73-4D22-8354-AE59CBE4F3D0}"/>
          </ac:spMkLst>
        </pc:spChg>
        <pc:spChg chg="add">
          <ac:chgData name="SANDRIJA DONSKIENĖ" userId="65cc7124-b78e-4a32-b87d-600499655180" providerId="ADAL" clId="{8A7F233C-0F8D-426F-AB3F-C9BEE7F0589C}" dt="2022-05-03T16:20:25.422" v="1046" actId="26606"/>
          <ac:spMkLst>
            <pc:docMk/>
            <pc:sldMk cId="2913544898" sldId="258"/>
            <ac:spMk id="104" creationId="{BB07B087-CC73-4D22-8354-AE59CBE4F3D0}"/>
          </ac:spMkLst>
        </pc:spChg>
        <pc:spChg chg="del">
          <ac:chgData name="SANDRIJA DONSKIENĖ" userId="65cc7124-b78e-4a32-b87d-600499655180" providerId="ADAL" clId="{8A7F233C-0F8D-426F-AB3F-C9BEE7F0589C}" dt="2022-05-03T16:19:44.637" v="1034" actId="26606"/>
          <ac:spMkLst>
            <pc:docMk/>
            <pc:sldMk cId="2913544898" sldId="258"/>
            <ac:spMk id="146" creationId="{BB07B087-CC73-4D22-8354-AE59CBE4F3D0}"/>
          </ac:spMkLst>
        </pc:spChg>
        <pc:picChg chg="mod">
          <ac:chgData name="SANDRIJA DONSKIENĖ" userId="65cc7124-b78e-4a32-b87d-600499655180" providerId="ADAL" clId="{8A7F233C-0F8D-426F-AB3F-C9BEE7F0589C}" dt="2022-04-20T17:52:09.288" v="89" actId="1440"/>
          <ac:picMkLst>
            <pc:docMk/>
            <pc:sldMk cId="2913544898" sldId="258"/>
            <ac:picMk id="4" creationId="{1392F28D-1621-4C2A-9F2C-B1228E7EC3A3}"/>
          </ac:picMkLst>
        </pc:picChg>
        <pc:picChg chg="mod">
          <ac:chgData name="SANDRIJA DONSKIENĖ" userId="65cc7124-b78e-4a32-b87d-600499655180" providerId="ADAL" clId="{8A7F233C-0F8D-426F-AB3F-C9BEE7F0589C}" dt="2022-05-05T15:12:10.228" v="1888" actId="1076"/>
          <ac:picMkLst>
            <pc:docMk/>
            <pc:sldMk cId="2913544898" sldId="258"/>
            <ac:picMk id="6" creationId="{04F8DE27-0C97-4F24-957A-478EC890E7A3}"/>
          </ac:picMkLst>
        </pc:picChg>
        <pc:picChg chg="mod">
          <ac:chgData name="SANDRIJA DONSKIENĖ" userId="65cc7124-b78e-4a32-b87d-600499655180" providerId="ADAL" clId="{8A7F233C-0F8D-426F-AB3F-C9BEE7F0589C}" dt="2022-05-05T15:12:12.748" v="1889" actId="1076"/>
          <ac:picMkLst>
            <pc:docMk/>
            <pc:sldMk cId="2913544898" sldId="258"/>
            <ac:picMk id="10" creationId="{8F86BE1B-1C42-486A-B8C1-80547067F375}"/>
          </ac:picMkLst>
        </pc:picChg>
        <pc:picChg chg="mod">
          <ac:chgData name="SANDRIJA DONSKIENĖ" userId="65cc7124-b78e-4a32-b87d-600499655180" providerId="ADAL" clId="{8A7F233C-0F8D-426F-AB3F-C9BEE7F0589C}" dt="2022-04-20T17:52:06.713" v="88" actId="1440"/>
          <ac:picMkLst>
            <pc:docMk/>
            <pc:sldMk cId="2913544898" sldId="258"/>
            <ac:picMk id="1026" creationId="{F7594629-652B-448E-AB70-DBDE01A5B351}"/>
          </ac:picMkLst>
        </pc:picChg>
      </pc:sldChg>
      <pc:sldChg chg="addSp modSp mod ord">
        <pc:chgData name="SANDRIJA DONSKIENĖ" userId="65cc7124-b78e-4a32-b87d-600499655180" providerId="ADAL" clId="{8A7F233C-0F8D-426F-AB3F-C9BEE7F0589C}" dt="2022-05-04T07:04:52.139" v="1236" actId="20577"/>
        <pc:sldMkLst>
          <pc:docMk/>
          <pc:sldMk cId="3098346806" sldId="259"/>
        </pc:sldMkLst>
        <pc:spChg chg="mod">
          <ac:chgData name="SANDRIJA DONSKIENĖ" userId="65cc7124-b78e-4a32-b87d-600499655180" providerId="ADAL" clId="{8A7F233C-0F8D-426F-AB3F-C9BEE7F0589C}" dt="2022-05-03T16:22:35.457" v="1057" actId="255"/>
          <ac:spMkLst>
            <pc:docMk/>
            <pc:sldMk cId="3098346806" sldId="259"/>
            <ac:spMk id="2" creationId="{1057FB57-E4D4-4E33-922C-AD3A529DFCF5}"/>
          </ac:spMkLst>
        </pc:spChg>
        <pc:spChg chg="mod">
          <ac:chgData name="SANDRIJA DONSKIENĖ" userId="65cc7124-b78e-4a32-b87d-600499655180" providerId="ADAL" clId="{8A7F233C-0F8D-426F-AB3F-C9BEE7F0589C}" dt="2022-05-04T07:04:52.139" v="1236" actId="20577"/>
          <ac:spMkLst>
            <pc:docMk/>
            <pc:sldMk cId="3098346806" sldId="259"/>
            <ac:spMk id="3" creationId="{0682311B-0307-49A0-81D2-177AF0CFED18}"/>
          </ac:spMkLst>
        </pc:spChg>
        <pc:picChg chg="add mod">
          <ac:chgData name="SANDRIJA DONSKIENĖ" userId="65cc7124-b78e-4a32-b87d-600499655180" providerId="ADAL" clId="{8A7F233C-0F8D-426F-AB3F-C9BEE7F0589C}" dt="2022-05-01T13:04:34.109" v="862" actId="1076"/>
          <ac:picMkLst>
            <pc:docMk/>
            <pc:sldMk cId="3098346806" sldId="259"/>
            <ac:picMk id="5" creationId="{D66140AB-2261-4D76-A074-875300EAC760}"/>
          </ac:picMkLst>
        </pc:picChg>
        <pc:picChg chg="mod">
          <ac:chgData name="SANDRIJA DONSKIENĖ" userId="65cc7124-b78e-4a32-b87d-600499655180" providerId="ADAL" clId="{8A7F233C-0F8D-426F-AB3F-C9BEE7F0589C}" dt="2022-05-03T16:17:36.021" v="1022" actId="1076"/>
          <ac:picMkLst>
            <pc:docMk/>
            <pc:sldMk cId="3098346806" sldId="259"/>
            <ac:picMk id="6" creationId="{39440E6F-7348-4CDE-A9F1-FF2FDE69F7D5}"/>
          </ac:picMkLst>
        </pc:picChg>
        <pc:picChg chg="mod">
          <ac:chgData name="SANDRIJA DONSKIENĖ" userId="65cc7124-b78e-4a32-b87d-600499655180" providerId="ADAL" clId="{8A7F233C-0F8D-426F-AB3F-C9BEE7F0589C}" dt="2022-05-03T16:17:30.311" v="1021" actId="1076"/>
          <ac:picMkLst>
            <pc:docMk/>
            <pc:sldMk cId="3098346806" sldId="259"/>
            <ac:picMk id="7" creationId="{8DDEF005-6444-4AC8-AB4C-4B556A8A9D8F}"/>
          </ac:picMkLst>
        </pc:picChg>
      </pc:sldChg>
      <pc:sldChg chg="addSp delSp modSp mod ord setBg">
        <pc:chgData name="SANDRIJA DONSKIENĖ" userId="65cc7124-b78e-4a32-b87d-600499655180" providerId="ADAL" clId="{8A7F233C-0F8D-426F-AB3F-C9BEE7F0589C}" dt="2022-05-04T07:12:11.721" v="1456" actId="20577"/>
        <pc:sldMkLst>
          <pc:docMk/>
          <pc:sldMk cId="2556797602" sldId="260"/>
        </pc:sldMkLst>
        <pc:spChg chg="mod">
          <ac:chgData name="SANDRIJA DONSKIENĖ" userId="65cc7124-b78e-4a32-b87d-600499655180" providerId="ADAL" clId="{8A7F233C-0F8D-426F-AB3F-C9BEE7F0589C}" dt="2022-05-03T16:23:10.143" v="1061" actId="122"/>
          <ac:spMkLst>
            <pc:docMk/>
            <pc:sldMk cId="2556797602" sldId="260"/>
            <ac:spMk id="2" creationId="{4A22FA82-5635-43EB-9C13-E7E9CF37587F}"/>
          </ac:spMkLst>
        </pc:spChg>
        <pc:spChg chg="mod ord">
          <ac:chgData name="SANDRIJA DONSKIENĖ" userId="65cc7124-b78e-4a32-b87d-600499655180" providerId="ADAL" clId="{8A7F233C-0F8D-426F-AB3F-C9BEE7F0589C}" dt="2022-05-04T07:12:11.721" v="1456" actId="20577"/>
          <ac:spMkLst>
            <pc:docMk/>
            <pc:sldMk cId="2556797602" sldId="260"/>
            <ac:spMk id="3" creationId="{CF65BEB3-B82D-4CA9-A3AB-18911C8CC20E}"/>
          </ac:spMkLst>
        </pc:spChg>
        <pc:spChg chg="add del">
          <ac:chgData name="SANDRIJA DONSKIENĖ" userId="65cc7124-b78e-4a32-b87d-600499655180" providerId="ADAL" clId="{8A7F233C-0F8D-426F-AB3F-C9BEE7F0589C}" dt="2022-04-20T17:51:51.314" v="85" actId="26606"/>
          <ac:spMkLst>
            <pc:docMk/>
            <pc:sldMk cId="2556797602" sldId="260"/>
            <ac:spMk id="10" creationId="{685B57F6-59DE-4274-A37C-F47FE4E42EEF}"/>
          </ac:spMkLst>
        </pc:spChg>
        <pc:spChg chg="del">
          <ac:chgData name="SANDRIJA DONSKIENĖ" userId="65cc7124-b78e-4a32-b87d-600499655180" providerId="ADAL" clId="{8A7F233C-0F8D-426F-AB3F-C9BEE7F0589C}" dt="2022-05-03T16:20:50.162" v="1049" actId="26606"/>
          <ac:spMkLst>
            <pc:docMk/>
            <pc:sldMk cId="2556797602" sldId="260"/>
            <ac:spMk id="11" creationId="{BB07B087-CC73-4D22-8354-AE59CBE4F3D0}"/>
          </ac:spMkLst>
        </pc:spChg>
        <pc:spChg chg="add del">
          <ac:chgData name="SANDRIJA DONSKIENĖ" userId="65cc7124-b78e-4a32-b87d-600499655180" providerId="ADAL" clId="{8A7F233C-0F8D-426F-AB3F-C9BEE7F0589C}" dt="2022-04-20T17:51:51.314" v="85" actId="26606"/>
          <ac:spMkLst>
            <pc:docMk/>
            <pc:sldMk cId="2556797602" sldId="260"/>
            <ac:spMk id="12" creationId="{C8C63406-9171-4282-BAAB-2DDC6831F0E6}"/>
          </ac:spMkLst>
        </pc:spChg>
        <pc:spChg chg="add">
          <ac:chgData name="SANDRIJA DONSKIENĖ" userId="65cc7124-b78e-4a32-b87d-600499655180" providerId="ADAL" clId="{8A7F233C-0F8D-426F-AB3F-C9BEE7F0589C}" dt="2022-05-03T16:20:50.162" v="1049" actId="26606"/>
          <ac:spMkLst>
            <pc:docMk/>
            <pc:sldMk cId="2556797602" sldId="260"/>
            <ac:spMk id="13" creationId="{BB07B087-CC73-4D22-8354-AE59CBE4F3D0}"/>
          </ac:spMkLst>
        </pc:spChg>
        <pc:spChg chg="add del">
          <ac:chgData name="SANDRIJA DONSKIENĖ" userId="65cc7124-b78e-4a32-b87d-600499655180" providerId="ADAL" clId="{8A7F233C-0F8D-426F-AB3F-C9BEE7F0589C}" dt="2022-04-20T17:51:59.078" v="87" actId="26606"/>
          <ac:spMkLst>
            <pc:docMk/>
            <pc:sldMk cId="2556797602" sldId="260"/>
            <ac:spMk id="15" creationId="{327AB4C5-0719-4E35-87CD-199EB59E3EE5}"/>
          </ac:spMkLst>
        </pc:spChg>
        <pc:spChg chg="add del">
          <ac:chgData name="SANDRIJA DONSKIENĖ" userId="65cc7124-b78e-4a32-b87d-600499655180" providerId="ADAL" clId="{8A7F233C-0F8D-426F-AB3F-C9BEE7F0589C}" dt="2022-04-20T17:51:59.078" v="87" actId="26606"/>
          <ac:spMkLst>
            <pc:docMk/>
            <pc:sldMk cId="2556797602" sldId="260"/>
            <ac:spMk id="16" creationId="{3F51EE1E-6258-4F09-963A-853315C6FBC0}"/>
          </ac:spMkLst>
        </pc:spChg>
        <pc:picChg chg="mod">
          <ac:chgData name="SANDRIJA DONSKIENĖ" userId="65cc7124-b78e-4a32-b87d-600499655180" providerId="ADAL" clId="{8A7F233C-0F8D-426F-AB3F-C9BEE7F0589C}" dt="2022-05-03T16:20:55.925" v="1051" actId="1440"/>
          <ac:picMkLst>
            <pc:docMk/>
            <pc:sldMk cId="2556797602" sldId="260"/>
            <ac:picMk id="5" creationId="{67692C76-4784-4B97-BAAA-C34810D5DA7D}"/>
          </ac:picMkLst>
        </pc:picChg>
        <pc:picChg chg="add del mod">
          <ac:chgData name="SANDRIJA DONSKIENĖ" userId="65cc7124-b78e-4a32-b87d-600499655180" providerId="ADAL" clId="{8A7F233C-0F8D-426F-AB3F-C9BEE7F0589C}" dt="2022-04-27T15:45:26.905" v="660" actId="21"/>
          <ac:picMkLst>
            <pc:docMk/>
            <pc:sldMk cId="2556797602" sldId="260"/>
            <ac:picMk id="5" creationId="{76F73656-8552-4245-A44C-9C9CFD1C05FB}"/>
          </ac:picMkLst>
        </pc:picChg>
        <pc:picChg chg="mod">
          <ac:chgData name="SANDRIJA DONSKIENĖ" userId="65cc7124-b78e-4a32-b87d-600499655180" providerId="ADAL" clId="{8A7F233C-0F8D-426F-AB3F-C9BEE7F0589C}" dt="2022-05-03T16:20:54.069" v="1050" actId="1440"/>
          <ac:picMkLst>
            <pc:docMk/>
            <pc:sldMk cId="2556797602" sldId="260"/>
            <ac:picMk id="8" creationId="{930EE8B9-BF6E-4ED5-8C14-F05CC9AAFD34}"/>
          </ac:picMkLst>
        </pc:picChg>
        <pc:picChg chg="del">
          <ac:chgData name="SANDRIJA DONSKIENĖ" userId="65cc7124-b78e-4a32-b87d-600499655180" providerId="ADAL" clId="{8A7F233C-0F8D-426F-AB3F-C9BEE7F0589C}" dt="2022-04-20T17:51:06.808" v="75" actId="478"/>
          <ac:picMkLst>
            <pc:docMk/>
            <pc:sldMk cId="2556797602" sldId="260"/>
            <ac:picMk id="1026" creationId="{C73EA91A-F05B-402F-9B95-317A4B8E4526}"/>
          </ac:picMkLst>
        </pc:picChg>
        <pc:cxnChg chg="add del">
          <ac:chgData name="SANDRIJA DONSKIENĖ" userId="65cc7124-b78e-4a32-b87d-600499655180" providerId="ADAL" clId="{8A7F233C-0F8D-426F-AB3F-C9BEE7F0589C}" dt="2022-04-20T17:51:59.078" v="87" actId="26606"/>
          <ac:cxnSpMkLst>
            <pc:docMk/>
            <pc:sldMk cId="2556797602" sldId="260"/>
            <ac:cxnSpMk id="14" creationId="{7FA07B03-7E5B-4F33-A494-D72BC5BEB0BF}"/>
          </ac:cxnSpMkLst>
        </pc:cxnChg>
      </pc:sldChg>
      <pc:sldChg chg="addSp delSp modSp mod ord setBg">
        <pc:chgData name="SANDRIJA DONSKIENĖ" userId="65cc7124-b78e-4a32-b87d-600499655180" providerId="ADAL" clId="{8A7F233C-0F8D-426F-AB3F-C9BEE7F0589C}" dt="2022-05-04T08:22:24.314" v="1831" actId="20577"/>
        <pc:sldMkLst>
          <pc:docMk/>
          <pc:sldMk cId="2643353762" sldId="261"/>
        </pc:sldMkLst>
        <pc:spChg chg="mod ord">
          <ac:chgData name="SANDRIJA DONSKIENĖ" userId="65cc7124-b78e-4a32-b87d-600499655180" providerId="ADAL" clId="{8A7F233C-0F8D-426F-AB3F-C9BEE7F0589C}" dt="2022-05-03T16:22:22.630" v="1056" actId="122"/>
          <ac:spMkLst>
            <pc:docMk/>
            <pc:sldMk cId="2643353762" sldId="261"/>
            <ac:spMk id="2" creationId="{0250C081-FC86-4CBB-917A-723E4ADA4F32}"/>
          </ac:spMkLst>
        </pc:spChg>
        <pc:spChg chg="mod ord">
          <ac:chgData name="SANDRIJA DONSKIENĖ" userId="65cc7124-b78e-4a32-b87d-600499655180" providerId="ADAL" clId="{8A7F233C-0F8D-426F-AB3F-C9BEE7F0589C}" dt="2022-05-04T08:22:24.314" v="1831" actId="20577"/>
          <ac:spMkLst>
            <pc:docMk/>
            <pc:sldMk cId="2643353762" sldId="261"/>
            <ac:spMk id="3" creationId="{A75549D5-95E4-4281-9D84-A48251467B9D}"/>
          </ac:spMkLst>
        </pc:spChg>
        <pc:spChg chg="del">
          <ac:chgData name="SANDRIJA DONSKIENĖ" userId="65cc7124-b78e-4a32-b87d-600499655180" providerId="ADAL" clId="{8A7F233C-0F8D-426F-AB3F-C9BEE7F0589C}" dt="2022-05-03T16:18:51.879" v="1030" actId="26606"/>
          <ac:spMkLst>
            <pc:docMk/>
            <pc:sldMk cId="2643353762" sldId="261"/>
            <ac:spMk id="12" creationId="{BB07B087-CC73-4D22-8354-AE59CBE4F3D0}"/>
          </ac:spMkLst>
        </pc:spChg>
        <pc:spChg chg="add del">
          <ac:chgData name="SANDRIJA DONSKIENĖ" userId="65cc7124-b78e-4a32-b87d-600499655180" providerId="ADAL" clId="{8A7F233C-0F8D-426F-AB3F-C9BEE7F0589C}" dt="2022-04-27T15:41:37.017" v="587" actId="26606"/>
          <ac:spMkLst>
            <pc:docMk/>
            <pc:sldMk cId="2643353762" sldId="261"/>
            <ac:spMk id="14" creationId="{5D3B97D3-3894-4963-90C5-4EAA66131938}"/>
          </ac:spMkLst>
        </pc:spChg>
        <pc:spChg chg="add">
          <ac:chgData name="SANDRIJA DONSKIENĖ" userId="65cc7124-b78e-4a32-b87d-600499655180" providerId="ADAL" clId="{8A7F233C-0F8D-426F-AB3F-C9BEE7F0589C}" dt="2022-05-03T16:18:51.879" v="1030" actId="26606"/>
          <ac:spMkLst>
            <pc:docMk/>
            <pc:sldMk cId="2643353762" sldId="261"/>
            <ac:spMk id="15" creationId="{BB07B087-CC73-4D22-8354-AE59CBE4F3D0}"/>
          </ac:spMkLst>
        </pc:spChg>
        <pc:spChg chg="add del">
          <ac:chgData name="SANDRIJA DONSKIENĖ" userId="65cc7124-b78e-4a32-b87d-600499655180" providerId="ADAL" clId="{8A7F233C-0F8D-426F-AB3F-C9BEE7F0589C}" dt="2022-04-27T15:41:40.261" v="589" actId="26606"/>
          <ac:spMkLst>
            <pc:docMk/>
            <pc:sldMk cId="2643353762" sldId="261"/>
            <ac:spMk id="16" creationId="{ABA37BD9-4757-4A00-A709-DD3A82EE2C51}"/>
          </ac:spMkLst>
        </pc:spChg>
        <pc:spChg chg="add del">
          <ac:chgData name="SANDRIJA DONSKIENĖ" userId="65cc7124-b78e-4a32-b87d-600499655180" providerId="ADAL" clId="{8A7F233C-0F8D-426F-AB3F-C9BEE7F0589C}" dt="2022-04-27T15:41:40.261" v="589" actId="26606"/>
          <ac:spMkLst>
            <pc:docMk/>
            <pc:sldMk cId="2643353762" sldId="261"/>
            <ac:spMk id="17" creationId="{327AB4C5-0719-4E35-87CD-199EB59E3EE5}"/>
          </ac:spMkLst>
        </pc:spChg>
        <pc:spChg chg="add del">
          <ac:chgData name="SANDRIJA DONSKIENĖ" userId="65cc7124-b78e-4a32-b87d-600499655180" providerId="ADAL" clId="{8A7F233C-0F8D-426F-AB3F-C9BEE7F0589C}" dt="2022-04-27T15:41:52.182" v="591" actId="26606"/>
          <ac:spMkLst>
            <pc:docMk/>
            <pc:sldMk cId="2643353762" sldId="261"/>
            <ac:spMk id="20" creationId="{BB07B087-CC73-4D22-8354-AE59CBE4F3D0}"/>
          </ac:spMkLst>
        </pc:spChg>
        <pc:spChg chg="add del">
          <ac:chgData name="SANDRIJA DONSKIENĖ" userId="65cc7124-b78e-4a32-b87d-600499655180" providerId="ADAL" clId="{8A7F233C-0F8D-426F-AB3F-C9BEE7F0589C}" dt="2022-04-27T15:41:53.279" v="593" actId="26606"/>
          <ac:spMkLst>
            <pc:docMk/>
            <pc:sldMk cId="2643353762" sldId="261"/>
            <ac:spMk id="22" creationId="{327AB4C5-0719-4E35-87CD-199EB59E3EE5}"/>
          </ac:spMkLst>
        </pc:spChg>
        <pc:spChg chg="add del">
          <ac:chgData name="SANDRIJA DONSKIENĖ" userId="65cc7124-b78e-4a32-b87d-600499655180" providerId="ADAL" clId="{8A7F233C-0F8D-426F-AB3F-C9BEE7F0589C}" dt="2022-04-27T15:41:53.279" v="593" actId="26606"/>
          <ac:spMkLst>
            <pc:docMk/>
            <pc:sldMk cId="2643353762" sldId="261"/>
            <ac:spMk id="23" creationId="{ABA37BD9-4757-4A00-A709-DD3A82EE2C51}"/>
          </ac:spMkLst>
        </pc:spChg>
        <pc:spChg chg="add del">
          <ac:chgData name="SANDRIJA DONSKIENĖ" userId="65cc7124-b78e-4a32-b87d-600499655180" providerId="ADAL" clId="{8A7F233C-0F8D-426F-AB3F-C9BEE7F0589C}" dt="2022-04-27T15:41:54.981" v="595" actId="26606"/>
          <ac:spMkLst>
            <pc:docMk/>
            <pc:sldMk cId="2643353762" sldId="261"/>
            <ac:spMk id="26" creationId="{5D3B97D3-3894-4963-90C5-4EAA66131938}"/>
          </ac:spMkLst>
        </pc:spChg>
        <pc:spChg chg="add del">
          <ac:chgData name="SANDRIJA DONSKIENĖ" userId="65cc7124-b78e-4a32-b87d-600499655180" providerId="ADAL" clId="{8A7F233C-0F8D-426F-AB3F-C9BEE7F0589C}" dt="2022-04-27T15:41:56.718" v="597" actId="26606"/>
          <ac:spMkLst>
            <pc:docMk/>
            <pc:sldMk cId="2643353762" sldId="261"/>
            <ac:spMk id="28" creationId="{685B57F6-59DE-4274-A37C-F47FE4E42EEF}"/>
          </ac:spMkLst>
        </pc:spChg>
        <pc:spChg chg="add del">
          <ac:chgData name="SANDRIJA DONSKIENĖ" userId="65cc7124-b78e-4a32-b87d-600499655180" providerId="ADAL" clId="{8A7F233C-0F8D-426F-AB3F-C9BEE7F0589C}" dt="2022-04-27T15:41:58.428" v="599" actId="26606"/>
          <ac:spMkLst>
            <pc:docMk/>
            <pc:sldMk cId="2643353762" sldId="261"/>
            <ac:spMk id="30" creationId="{685B57F6-59DE-4274-A37C-F47FE4E42EEF}"/>
          </ac:spMkLst>
        </pc:spChg>
        <pc:spChg chg="add del">
          <ac:chgData name="SANDRIJA DONSKIENĖ" userId="65cc7124-b78e-4a32-b87d-600499655180" providerId="ADAL" clId="{8A7F233C-0F8D-426F-AB3F-C9BEE7F0589C}" dt="2022-04-27T15:41:58.428" v="599" actId="26606"/>
          <ac:spMkLst>
            <pc:docMk/>
            <pc:sldMk cId="2643353762" sldId="261"/>
            <ac:spMk id="31" creationId="{C8C63406-9171-4282-BAAB-2DDC6831F0E6}"/>
          </ac:spMkLst>
        </pc:spChg>
        <pc:spChg chg="add del">
          <ac:chgData name="SANDRIJA DONSKIENĖ" userId="65cc7124-b78e-4a32-b87d-600499655180" providerId="ADAL" clId="{8A7F233C-0F8D-426F-AB3F-C9BEE7F0589C}" dt="2022-04-27T15:42:02.381" v="601" actId="26606"/>
          <ac:spMkLst>
            <pc:docMk/>
            <pc:sldMk cId="2643353762" sldId="261"/>
            <ac:spMk id="33" creationId="{4FE927AD-D80B-4227-9B78-EAB581049047}"/>
          </ac:spMkLst>
        </pc:spChg>
        <pc:spChg chg="add del">
          <ac:chgData name="SANDRIJA DONSKIENĖ" userId="65cc7124-b78e-4a32-b87d-600499655180" providerId="ADAL" clId="{8A7F233C-0F8D-426F-AB3F-C9BEE7F0589C}" dt="2022-04-27T15:42:02.381" v="601" actId="26606"/>
          <ac:spMkLst>
            <pc:docMk/>
            <pc:sldMk cId="2643353762" sldId="261"/>
            <ac:spMk id="34" creationId="{2D3DC9B1-667C-45EC-B83B-437D92CE9F55}"/>
          </ac:spMkLst>
        </pc:spChg>
        <pc:spChg chg="add del">
          <ac:chgData name="SANDRIJA DONSKIENĖ" userId="65cc7124-b78e-4a32-b87d-600499655180" providerId="ADAL" clId="{8A7F233C-0F8D-426F-AB3F-C9BEE7F0589C}" dt="2022-04-27T15:42:02.381" v="601" actId="26606"/>
          <ac:spMkLst>
            <pc:docMk/>
            <pc:sldMk cId="2643353762" sldId="261"/>
            <ac:spMk id="35" creationId="{7FD79FD8-0800-4980-94BB-0CB634A827E1}"/>
          </ac:spMkLst>
        </pc:spChg>
        <pc:spChg chg="add del">
          <ac:chgData name="SANDRIJA DONSKIENĖ" userId="65cc7124-b78e-4a32-b87d-600499655180" providerId="ADAL" clId="{8A7F233C-0F8D-426F-AB3F-C9BEE7F0589C}" dt="2022-04-27T15:42:12.870" v="603" actId="26606"/>
          <ac:spMkLst>
            <pc:docMk/>
            <pc:sldMk cId="2643353762" sldId="261"/>
            <ac:spMk id="37" creationId="{AB20E7A4-EC2C-47C8-BE55-65771E3F2EDA}"/>
          </ac:spMkLst>
        </pc:spChg>
        <pc:spChg chg="add del">
          <ac:chgData name="SANDRIJA DONSKIENĖ" userId="65cc7124-b78e-4a32-b87d-600499655180" providerId="ADAL" clId="{8A7F233C-0F8D-426F-AB3F-C9BEE7F0589C}" dt="2022-04-27T15:42:12.870" v="603" actId="26606"/>
          <ac:spMkLst>
            <pc:docMk/>
            <pc:sldMk cId="2643353762" sldId="261"/>
            <ac:spMk id="38" creationId="{1CF23DDA-0D09-4FE5-AE88-EBBE5E02467C}"/>
          </ac:spMkLst>
        </pc:spChg>
        <pc:spChg chg="add del">
          <ac:chgData name="SANDRIJA DONSKIENĖ" userId="65cc7124-b78e-4a32-b87d-600499655180" providerId="ADAL" clId="{8A7F233C-0F8D-426F-AB3F-C9BEE7F0589C}" dt="2022-04-27T15:42:51.455" v="613" actId="26606"/>
          <ac:spMkLst>
            <pc:docMk/>
            <pc:sldMk cId="2643353762" sldId="261"/>
            <ac:spMk id="41" creationId="{BB07B087-CC73-4D22-8354-AE59CBE4F3D0}"/>
          </ac:spMkLst>
        </pc:spChg>
        <pc:picChg chg="add del mod ord">
          <ac:chgData name="SANDRIJA DONSKIENĖ" userId="65cc7124-b78e-4a32-b87d-600499655180" providerId="ADAL" clId="{8A7F233C-0F8D-426F-AB3F-C9BEE7F0589C}" dt="2022-04-27T15:46:31.737" v="684" actId="21"/>
          <ac:picMkLst>
            <pc:docMk/>
            <pc:sldMk cId="2643353762" sldId="261"/>
            <ac:picMk id="5" creationId="{CE69EFFF-A5B5-4744-8470-E8BCD4CFAD58}"/>
          </ac:picMkLst>
        </pc:picChg>
        <pc:picChg chg="add mod">
          <ac:chgData name="SANDRIJA DONSKIENĖ" userId="65cc7124-b78e-4a32-b87d-600499655180" providerId="ADAL" clId="{8A7F233C-0F8D-426F-AB3F-C9BEE7F0589C}" dt="2022-05-03T16:18:58.455" v="1031" actId="1440"/>
          <ac:picMkLst>
            <pc:docMk/>
            <pc:sldMk cId="2643353762" sldId="261"/>
            <ac:picMk id="5" creationId="{DCE1CE33-A6EC-4B38-AF79-E20F03763CDA}"/>
          </ac:picMkLst>
        </pc:picChg>
        <pc:picChg chg="add mod">
          <ac:chgData name="SANDRIJA DONSKIENĖ" userId="65cc7124-b78e-4a32-b87d-600499655180" providerId="ADAL" clId="{8A7F233C-0F8D-426F-AB3F-C9BEE7F0589C}" dt="2022-05-01T13:01:18.236" v="846" actId="1076"/>
          <ac:picMkLst>
            <pc:docMk/>
            <pc:sldMk cId="2643353762" sldId="261"/>
            <ac:picMk id="6" creationId="{CFFA1F97-28E3-4A62-8371-CFD4C317D2F1}"/>
          </ac:picMkLst>
        </pc:picChg>
        <pc:picChg chg="add del mod ord">
          <ac:chgData name="SANDRIJA DONSKIENĖ" userId="65cc7124-b78e-4a32-b87d-600499655180" providerId="ADAL" clId="{8A7F233C-0F8D-426F-AB3F-C9BEE7F0589C}" dt="2022-04-27T15:46:50.097" v="688" actId="21"/>
          <ac:picMkLst>
            <pc:docMk/>
            <pc:sldMk cId="2643353762" sldId="261"/>
            <ac:picMk id="7" creationId="{DDF64B00-A98F-41F4-9136-6652C64DD46D}"/>
          </ac:picMkLst>
        </pc:picChg>
        <pc:picChg chg="mod">
          <ac:chgData name="SANDRIJA DONSKIENĖ" userId="65cc7124-b78e-4a32-b87d-600499655180" providerId="ADAL" clId="{8A7F233C-0F8D-426F-AB3F-C9BEE7F0589C}" dt="2022-05-03T16:19:00.220" v="1032" actId="1440"/>
          <ac:picMkLst>
            <pc:docMk/>
            <pc:sldMk cId="2643353762" sldId="261"/>
            <ac:picMk id="9" creationId="{122F251F-B0EE-4EA7-A09B-EDBCBB40E99E}"/>
          </ac:picMkLst>
        </pc:picChg>
        <pc:picChg chg="add del mod">
          <ac:chgData name="SANDRIJA DONSKIENĖ" userId="65cc7124-b78e-4a32-b87d-600499655180" providerId="ADAL" clId="{8A7F233C-0F8D-426F-AB3F-C9BEE7F0589C}" dt="2022-04-27T15:46:39.664" v="686" actId="21"/>
          <ac:picMkLst>
            <pc:docMk/>
            <pc:sldMk cId="2643353762" sldId="261"/>
            <ac:picMk id="9" creationId="{A1316E90-7F12-4C89-A22D-6AE9290CF931}"/>
          </ac:picMkLst>
        </pc:picChg>
        <pc:picChg chg="mod">
          <ac:chgData name="SANDRIJA DONSKIENĖ" userId="65cc7124-b78e-4a32-b87d-600499655180" providerId="ADAL" clId="{8A7F233C-0F8D-426F-AB3F-C9BEE7F0589C}" dt="2022-05-03T16:19:01.949" v="1033" actId="1440"/>
          <ac:picMkLst>
            <pc:docMk/>
            <pc:sldMk cId="2643353762" sldId="261"/>
            <ac:picMk id="11" creationId="{FE02A9DF-8B49-4F81-82B6-A105CD16654F}"/>
          </ac:picMkLst>
        </pc:picChg>
        <pc:cxnChg chg="add del">
          <ac:chgData name="SANDRIJA DONSKIENĖ" userId="65cc7124-b78e-4a32-b87d-600499655180" providerId="ADAL" clId="{8A7F233C-0F8D-426F-AB3F-C9BEE7F0589C}" dt="2022-04-27T15:41:40.261" v="589" actId="26606"/>
          <ac:cxnSpMkLst>
            <pc:docMk/>
            <pc:sldMk cId="2643353762" sldId="261"/>
            <ac:cxnSpMk id="18" creationId="{D6C696B8-0DAD-40AE-893C-46F77AAB2ACA}"/>
          </ac:cxnSpMkLst>
        </pc:cxnChg>
        <pc:cxnChg chg="add del">
          <ac:chgData name="SANDRIJA DONSKIENĖ" userId="65cc7124-b78e-4a32-b87d-600499655180" providerId="ADAL" clId="{8A7F233C-0F8D-426F-AB3F-C9BEE7F0589C}" dt="2022-04-27T15:41:53.279" v="593" actId="26606"/>
          <ac:cxnSpMkLst>
            <pc:docMk/>
            <pc:sldMk cId="2643353762" sldId="261"/>
            <ac:cxnSpMk id="24" creationId="{D6C696B8-0DAD-40AE-893C-46F77AAB2ACA}"/>
          </ac:cxnSpMkLst>
        </pc:cxnChg>
        <pc:cxnChg chg="add del">
          <ac:chgData name="SANDRIJA DONSKIENĖ" userId="65cc7124-b78e-4a32-b87d-600499655180" providerId="ADAL" clId="{8A7F233C-0F8D-426F-AB3F-C9BEE7F0589C}" dt="2022-04-27T15:42:12.870" v="603" actId="26606"/>
          <ac:cxnSpMkLst>
            <pc:docMk/>
            <pc:sldMk cId="2643353762" sldId="261"/>
            <ac:cxnSpMk id="39" creationId="{1766FD2F-248A-4AA1-8078-E26D6E690BB9}"/>
          </ac:cxnSpMkLst>
        </pc:cxnChg>
      </pc:sldChg>
      <pc:sldChg chg="modSp new mod">
        <pc:chgData name="SANDRIJA DONSKIENĖ" userId="65cc7124-b78e-4a32-b87d-600499655180" providerId="ADAL" clId="{8A7F233C-0F8D-426F-AB3F-C9BEE7F0589C}" dt="2022-05-03T16:24:58.655" v="1070" actId="255"/>
        <pc:sldMkLst>
          <pc:docMk/>
          <pc:sldMk cId="2200728438" sldId="262"/>
        </pc:sldMkLst>
        <pc:spChg chg="mod">
          <ac:chgData name="SANDRIJA DONSKIENĖ" userId="65cc7124-b78e-4a32-b87d-600499655180" providerId="ADAL" clId="{8A7F233C-0F8D-426F-AB3F-C9BEE7F0589C}" dt="2022-05-03T16:24:58.655" v="1070" actId="255"/>
          <ac:spMkLst>
            <pc:docMk/>
            <pc:sldMk cId="2200728438" sldId="262"/>
            <ac:spMk id="2" creationId="{17B59422-3E0F-42B9-89EA-7D4C1F6C8C49}"/>
          </ac:spMkLst>
        </pc:spChg>
        <pc:spChg chg="mod">
          <ac:chgData name="SANDRIJA DONSKIENĖ" userId="65cc7124-b78e-4a32-b87d-600499655180" providerId="ADAL" clId="{8A7F233C-0F8D-426F-AB3F-C9BEE7F0589C}" dt="2022-05-01T14:33:49.196" v="995" actId="20577"/>
          <ac:spMkLst>
            <pc:docMk/>
            <pc:sldMk cId="2200728438" sldId="262"/>
            <ac:spMk id="3" creationId="{FE250049-A8A5-4330-801F-0F7047CB1C97}"/>
          </ac:spMkLst>
        </pc:spChg>
      </pc:sldChg>
      <pc:sldChg chg="addSp delSp modSp new mod">
        <pc:chgData name="SANDRIJA DONSKIENĖ" userId="65cc7124-b78e-4a32-b87d-600499655180" providerId="ADAL" clId="{8A7F233C-0F8D-426F-AB3F-C9BEE7F0589C}" dt="2022-05-03T16:24:41.373" v="1068" actId="255"/>
        <pc:sldMkLst>
          <pc:docMk/>
          <pc:sldMk cId="3906050836" sldId="263"/>
        </pc:sldMkLst>
        <pc:spChg chg="mod">
          <ac:chgData name="SANDRIJA DONSKIENĖ" userId="65cc7124-b78e-4a32-b87d-600499655180" providerId="ADAL" clId="{8A7F233C-0F8D-426F-AB3F-C9BEE7F0589C}" dt="2022-05-03T16:24:41.373" v="1068" actId="255"/>
          <ac:spMkLst>
            <pc:docMk/>
            <pc:sldMk cId="3906050836" sldId="263"/>
            <ac:spMk id="2" creationId="{B0329F98-8591-4381-A08D-8F80D580CD77}"/>
          </ac:spMkLst>
        </pc:spChg>
        <pc:spChg chg="del">
          <ac:chgData name="SANDRIJA DONSKIENĖ" userId="65cc7124-b78e-4a32-b87d-600499655180" providerId="ADAL" clId="{8A7F233C-0F8D-426F-AB3F-C9BEE7F0589C}" dt="2022-05-01T13:26:45.737" v="865"/>
          <ac:spMkLst>
            <pc:docMk/>
            <pc:sldMk cId="3906050836" sldId="263"/>
            <ac:spMk id="3" creationId="{9DD62119-7CCD-4884-8CB1-231F758456E0}"/>
          </ac:spMkLst>
        </pc:spChg>
        <pc:picChg chg="add mod">
          <ac:chgData name="SANDRIJA DONSKIENĖ" userId="65cc7124-b78e-4a32-b87d-600499655180" providerId="ADAL" clId="{8A7F233C-0F8D-426F-AB3F-C9BEE7F0589C}" dt="2022-05-03T16:16:28.853" v="1016" actId="1076"/>
          <ac:picMkLst>
            <pc:docMk/>
            <pc:sldMk cId="3906050836" sldId="263"/>
            <ac:picMk id="5" creationId="{C6C299DA-97E6-4546-B96A-4B4F7C6FA32F}"/>
          </ac:picMkLst>
        </pc:picChg>
        <pc:picChg chg="add mod">
          <ac:chgData name="SANDRIJA DONSKIENĖ" userId="65cc7124-b78e-4a32-b87d-600499655180" providerId="ADAL" clId="{8A7F233C-0F8D-426F-AB3F-C9BEE7F0589C}" dt="2022-05-01T13:28:46.591" v="894" actId="1076"/>
          <ac:picMkLst>
            <pc:docMk/>
            <pc:sldMk cId="3906050836" sldId="263"/>
            <ac:picMk id="7" creationId="{CAA3869D-9668-4A49-BE42-5C576D610B9E}"/>
          </ac:picMkLst>
        </pc:picChg>
        <pc:picChg chg="add mod">
          <ac:chgData name="SANDRIJA DONSKIENĖ" userId="65cc7124-b78e-4a32-b87d-600499655180" providerId="ADAL" clId="{8A7F233C-0F8D-426F-AB3F-C9BEE7F0589C}" dt="2022-05-01T13:28:44.295" v="893" actId="1076"/>
          <ac:picMkLst>
            <pc:docMk/>
            <pc:sldMk cId="3906050836" sldId="263"/>
            <ac:picMk id="9" creationId="{3A8AFEF9-AA2E-46B4-AD43-22850A8A0914}"/>
          </ac:picMkLst>
        </pc:picChg>
      </pc:sldChg>
      <pc:sldChg chg="addSp delSp modSp new mod ord">
        <pc:chgData name="SANDRIJA DONSKIENĖ" userId="65cc7124-b78e-4a32-b87d-600499655180" providerId="ADAL" clId="{8A7F233C-0F8D-426F-AB3F-C9BEE7F0589C}" dt="2022-05-05T10:26:07.818" v="1886" actId="1076"/>
        <pc:sldMkLst>
          <pc:docMk/>
          <pc:sldMk cId="1506987458" sldId="264"/>
        </pc:sldMkLst>
        <pc:spChg chg="mod">
          <ac:chgData name="SANDRIJA DONSKIENĖ" userId="65cc7124-b78e-4a32-b87d-600499655180" providerId="ADAL" clId="{8A7F233C-0F8D-426F-AB3F-C9BEE7F0589C}" dt="2022-05-03T16:24:16.592" v="1066" actId="255"/>
          <ac:spMkLst>
            <pc:docMk/>
            <pc:sldMk cId="1506987458" sldId="264"/>
            <ac:spMk id="2" creationId="{1E526CCA-0044-4AEC-B530-559A9FFC1A9D}"/>
          </ac:spMkLst>
        </pc:spChg>
        <pc:picChg chg="mod">
          <ac:chgData name="SANDRIJA DONSKIENĖ" userId="65cc7124-b78e-4a32-b87d-600499655180" providerId="ADAL" clId="{8A7F233C-0F8D-426F-AB3F-C9BEE7F0589C}" dt="2022-05-05T10:26:07.818" v="1886" actId="1076"/>
          <ac:picMkLst>
            <pc:docMk/>
            <pc:sldMk cId="1506987458" sldId="264"/>
            <ac:picMk id="4" creationId="{D0F0AEE1-7251-4F3D-9F23-C19A9839313D}"/>
          </ac:picMkLst>
        </pc:picChg>
        <pc:picChg chg="add del mod">
          <ac:chgData name="SANDRIJA DONSKIENĖ" userId="65cc7124-b78e-4a32-b87d-600499655180" providerId="ADAL" clId="{8A7F233C-0F8D-426F-AB3F-C9BEE7F0589C}" dt="2022-05-05T10:23:47.241" v="1854" actId="21"/>
          <ac:picMkLst>
            <pc:docMk/>
            <pc:sldMk cId="1506987458" sldId="264"/>
            <ac:picMk id="5" creationId="{975CB8D6-EC35-4B56-B8F8-B3438F81C803}"/>
          </ac:picMkLst>
        </pc:picChg>
        <pc:picChg chg="add mod">
          <ac:chgData name="SANDRIJA DONSKIENĖ" userId="65cc7124-b78e-4a32-b87d-600499655180" providerId="ADAL" clId="{8A7F233C-0F8D-426F-AB3F-C9BEE7F0589C}" dt="2022-05-05T10:25:54.833" v="1880" actId="1076"/>
          <ac:picMkLst>
            <pc:docMk/>
            <pc:sldMk cId="1506987458" sldId="264"/>
            <ac:picMk id="6" creationId="{1E862AB6-F550-649C-29B8-6352D8D4A4F5}"/>
          </ac:picMkLst>
        </pc:picChg>
        <pc:picChg chg="add del mod">
          <ac:chgData name="SANDRIJA DONSKIENĖ" userId="65cc7124-b78e-4a32-b87d-600499655180" providerId="ADAL" clId="{8A7F233C-0F8D-426F-AB3F-C9BEE7F0589C}" dt="2022-05-05T10:24:10.358" v="1861" actId="21"/>
          <ac:picMkLst>
            <pc:docMk/>
            <pc:sldMk cId="1506987458" sldId="264"/>
            <ac:picMk id="7" creationId="{22778B51-E2A7-9DBE-E504-B514BC4D5366}"/>
          </ac:picMkLst>
        </pc:picChg>
        <pc:picChg chg="add mod">
          <ac:chgData name="SANDRIJA DONSKIENĖ" userId="65cc7124-b78e-4a32-b87d-600499655180" providerId="ADAL" clId="{8A7F233C-0F8D-426F-AB3F-C9BEE7F0589C}" dt="2022-05-05T10:26:02.353" v="1884" actId="1076"/>
          <ac:picMkLst>
            <pc:docMk/>
            <pc:sldMk cId="1506987458" sldId="264"/>
            <ac:picMk id="9" creationId="{D1BE4F2A-8189-E478-E51C-6EED1CF6F9EA}"/>
          </ac:picMkLst>
        </pc:picChg>
      </pc:sldChg>
      <pc:sldChg chg="addSp delSp modSp new mod">
        <pc:chgData name="SANDRIJA DONSKIENĖ" userId="65cc7124-b78e-4a32-b87d-600499655180" providerId="ADAL" clId="{8A7F233C-0F8D-426F-AB3F-C9BEE7F0589C}" dt="2022-05-03T16:24:49.624" v="1069" actId="255"/>
        <pc:sldMkLst>
          <pc:docMk/>
          <pc:sldMk cId="673402964" sldId="265"/>
        </pc:sldMkLst>
        <pc:spChg chg="mod">
          <ac:chgData name="SANDRIJA DONSKIENĖ" userId="65cc7124-b78e-4a32-b87d-600499655180" providerId="ADAL" clId="{8A7F233C-0F8D-426F-AB3F-C9BEE7F0589C}" dt="2022-05-03T16:24:49.624" v="1069" actId="255"/>
          <ac:spMkLst>
            <pc:docMk/>
            <pc:sldMk cId="673402964" sldId="265"/>
            <ac:spMk id="2" creationId="{D996A617-EB4D-404F-A0E4-0C4801D17ED8}"/>
          </ac:spMkLst>
        </pc:spChg>
        <pc:spChg chg="del">
          <ac:chgData name="SANDRIJA DONSKIENĖ" userId="65cc7124-b78e-4a32-b87d-600499655180" providerId="ADAL" clId="{8A7F233C-0F8D-426F-AB3F-C9BEE7F0589C}" dt="2022-04-27T15:45:30.058" v="661"/>
          <ac:spMkLst>
            <pc:docMk/>
            <pc:sldMk cId="673402964" sldId="265"/>
            <ac:spMk id="3" creationId="{8544CB38-0947-4061-8DCF-79E2BC9DF76C}"/>
          </ac:spMkLst>
        </pc:spChg>
        <pc:picChg chg="add mod">
          <ac:chgData name="SANDRIJA DONSKIENĖ" userId="65cc7124-b78e-4a32-b87d-600499655180" providerId="ADAL" clId="{8A7F233C-0F8D-426F-AB3F-C9BEE7F0589C}" dt="2022-05-03T16:15:35.973" v="1010" actId="14100"/>
          <ac:picMkLst>
            <pc:docMk/>
            <pc:sldMk cId="673402964" sldId="265"/>
            <ac:picMk id="4" creationId="{013866D9-5474-4846-A34F-F949E607DC33}"/>
          </ac:picMkLst>
        </pc:picChg>
        <pc:picChg chg="mod">
          <ac:chgData name="SANDRIJA DONSKIENĖ" userId="65cc7124-b78e-4a32-b87d-600499655180" providerId="ADAL" clId="{8A7F233C-0F8D-426F-AB3F-C9BEE7F0589C}" dt="2022-05-03T16:15:20.493" v="1007" actId="1076"/>
          <ac:picMkLst>
            <pc:docMk/>
            <pc:sldMk cId="673402964" sldId="265"/>
            <ac:picMk id="9" creationId="{EE98CC64-A16F-4ABF-8D49-2B8BB54F6C0C}"/>
          </ac:picMkLst>
        </pc:picChg>
        <pc:picChg chg="mod">
          <ac:chgData name="SANDRIJA DONSKIENĖ" userId="65cc7124-b78e-4a32-b87d-600499655180" providerId="ADAL" clId="{8A7F233C-0F8D-426F-AB3F-C9BEE7F0589C}" dt="2022-05-03T16:15:29.346" v="1009" actId="14100"/>
          <ac:picMkLst>
            <pc:docMk/>
            <pc:sldMk cId="673402964" sldId="265"/>
            <ac:picMk id="12" creationId="{33671FAF-2A2D-4BDD-8027-30A076F690D1}"/>
          </ac:picMkLst>
        </pc:picChg>
      </pc:sldChg>
      <pc:sldChg chg="addSp delSp modSp new mod ord setBg">
        <pc:chgData name="SANDRIJA DONSKIENĖ" userId="65cc7124-b78e-4a32-b87d-600499655180" providerId="ADAL" clId="{8A7F233C-0F8D-426F-AB3F-C9BEE7F0589C}" dt="2022-05-03T16:24:06.065" v="1065" actId="255"/>
        <pc:sldMkLst>
          <pc:docMk/>
          <pc:sldMk cId="2717402688" sldId="266"/>
        </pc:sldMkLst>
        <pc:spChg chg="mod ord">
          <ac:chgData name="SANDRIJA DONSKIENĖ" userId="65cc7124-b78e-4a32-b87d-600499655180" providerId="ADAL" clId="{8A7F233C-0F8D-426F-AB3F-C9BEE7F0589C}" dt="2022-05-03T16:24:06.065" v="1065" actId="255"/>
          <ac:spMkLst>
            <pc:docMk/>
            <pc:sldMk cId="2717402688" sldId="266"/>
            <ac:spMk id="2" creationId="{E9F1102F-D81D-49EA-8E66-EAE8AF0C879E}"/>
          </ac:spMkLst>
        </pc:spChg>
        <pc:spChg chg="del">
          <ac:chgData name="SANDRIJA DONSKIENĖ" userId="65cc7124-b78e-4a32-b87d-600499655180" providerId="ADAL" clId="{8A7F233C-0F8D-426F-AB3F-C9BEE7F0589C}" dt="2022-04-27T15:46:34.757" v="685"/>
          <ac:spMkLst>
            <pc:docMk/>
            <pc:sldMk cId="2717402688" sldId="266"/>
            <ac:spMk id="3" creationId="{8E3C3906-01C8-48CF-9C16-92E3A8EFF9CE}"/>
          </ac:spMkLst>
        </pc:spChg>
        <pc:spChg chg="add del">
          <ac:chgData name="SANDRIJA DONSKIENĖ" userId="65cc7124-b78e-4a32-b87d-600499655180" providerId="ADAL" clId="{8A7F233C-0F8D-426F-AB3F-C9BEE7F0589C}" dt="2022-04-27T15:48:33.854" v="719" actId="26606"/>
          <ac:spMkLst>
            <pc:docMk/>
            <pc:sldMk cId="2717402688" sldId="266"/>
            <ac:spMk id="10" creationId="{70BF03CE-E751-1502-B9A6-A5A1F9345823}"/>
          </ac:spMkLst>
        </pc:spChg>
        <pc:spChg chg="add del">
          <ac:chgData name="SANDRIJA DONSKIENĖ" userId="65cc7124-b78e-4a32-b87d-600499655180" providerId="ADAL" clId="{8A7F233C-0F8D-426F-AB3F-C9BEE7F0589C}" dt="2022-04-27T15:48:36.789" v="721" actId="26606"/>
          <ac:spMkLst>
            <pc:docMk/>
            <pc:sldMk cId="2717402688" sldId="266"/>
            <ac:spMk id="11" creationId="{5CD60141-EEBD-4EC1-8E34-0344C16A18A2}"/>
          </ac:spMkLst>
        </pc:spChg>
        <pc:spChg chg="add del">
          <ac:chgData name="SANDRIJA DONSKIENĖ" userId="65cc7124-b78e-4a32-b87d-600499655180" providerId="ADAL" clId="{8A7F233C-0F8D-426F-AB3F-C9BEE7F0589C}" dt="2022-04-27T15:48:33.854" v="719" actId="26606"/>
          <ac:spMkLst>
            <pc:docMk/>
            <pc:sldMk cId="2717402688" sldId="266"/>
            <ac:spMk id="13" creationId="{BB07B087-CC73-4D22-8354-AE59CBE4F3D0}"/>
          </ac:spMkLst>
        </pc:spChg>
        <pc:spChg chg="add del">
          <ac:chgData name="SANDRIJA DONSKIENĖ" userId="65cc7124-b78e-4a32-b87d-600499655180" providerId="ADAL" clId="{8A7F233C-0F8D-426F-AB3F-C9BEE7F0589C}" dt="2022-04-27T15:48:36.789" v="721" actId="26606"/>
          <ac:spMkLst>
            <pc:docMk/>
            <pc:sldMk cId="2717402688" sldId="266"/>
            <ac:spMk id="15" creationId="{700F4F83-B49A-4799-8DC1-B8DF10E913AC}"/>
          </ac:spMkLst>
        </pc:spChg>
        <pc:spChg chg="add del">
          <ac:chgData name="SANDRIJA DONSKIENĖ" userId="65cc7124-b78e-4a32-b87d-600499655180" providerId="ADAL" clId="{8A7F233C-0F8D-426F-AB3F-C9BEE7F0589C}" dt="2022-04-27T15:48:36.789" v="721" actId="26606"/>
          <ac:spMkLst>
            <pc:docMk/>
            <pc:sldMk cId="2717402688" sldId="266"/>
            <ac:spMk id="17" creationId="{F455AB14-9D65-4687-B9B1-105A36D9A905}"/>
          </ac:spMkLst>
        </pc:spChg>
        <pc:spChg chg="add del">
          <ac:chgData name="SANDRIJA DONSKIENĖ" userId="65cc7124-b78e-4a32-b87d-600499655180" providerId="ADAL" clId="{8A7F233C-0F8D-426F-AB3F-C9BEE7F0589C}" dt="2022-04-27T15:48:36.789" v="721" actId="26606"/>
          <ac:spMkLst>
            <pc:docMk/>
            <pc:sldMk cId="2717402688" sldId="266"/>
            <ac:spMk id="19" creationId="{3ABC45AB-3DA3-4A74-952B-6A1924F9BC7E}"/>
          </ac:spMkLst>
        </pc:spChg>
        <pc:spChg chg="add del">
          <ac:chgData name="SANDRIJA DONSKIENĖ" userId="65cc7124-b78e-4a32-b87d-600499655180" providerId="ADAL" clId="{8A7F233C-0F8D-426F-AB3F-C9BEE7F0589C}" dt="2022-04-27T15:48:36.789" v="721" actId="26606"/>
          <ac:spMkLst>
            <pc:docMk/>
            <pc:sldMk cId="2717402688" sldId="266"/>
            <ac:spMk id="21" creationId="{C0BD2F8B-CBEF-4648-8DE9-93FBA188A52A}"/>
          </ac:spMkLst>
        </pc:spChg>
        <pc:spChg chg="add del">
          <ac:chgData name="SANDRIJA DONSKIENĖ" userId="65cc7124-b78e-4a32-b87d-600499655180" providerId="ADAL" clId="{8A7F233C-0F8D-426F-AB3F-C9BEE7F0589C}" dt="2022-04-27T15:48:45.959" v="723" actId="26606"/>
          <ac:spMkLst>
            <pc:docMk/>
            <pc:sldMk cId="2717402688" sldId="266"/>
            <ac:spMk id="25" creationId="{5CD60141-EEBD-4EC1-8E34-0344C16A18A2}"/>
          </ac:spMkLst>
        </pc:spChg>
        <pc:spChg chg="add del">
          <ac:chgData name="SANDRIJA DONSKIENĖ" userId="65cc7124-b78e-4a32-b87d-600499655180" providerId="ADAL" clId="{8A7F233C-0F8D-426F-AB3F-C9BEE7F0589C}" dt="2022-04-27T15:48:45.959" v="723" actId="26606"/>
          <ac:spMkLst>
            <pc:docMk/>
            <pc:sldMk cId="2717402688" sldId="266"/>
            <ac:spMk id="27" creationId="{2838FE8C-B88C-4F0C-ABB8-731DFE116C51}"/>
          </ac:spMkLst>
        </pc:spChg>
        <pc:spChg chg="add del">
          <ac:chgData name="SANDRIJA DONSKIENĖ" userId="65cc7124-b78e-4a32-b87d-600499655180" providerId="ADAL" clId="{8A7F233C-0F8D-426F-AB3F-C9BEE7F0589C}" dt="2022-04-27T15:49:22.850" v="725" actId="26606"/>
          <ac:spMkLst>
            <pc:docMk/>
            <pc:sldMk cId="2717402688" sldId="266"/>
            <ac:spMk id="29" creationId="{5CD60141-EEBD-4EC1-8E34-0344C16A18A2}"/>
          </ac:spMkLst>
        </pc:spChg>
        <pc:spChg chg="add del">
          <ac:chgData name="SANDRIJA DONSKIENĖ" userId="65cc7124-b78e-4a32-b87d-600499655180" providerId="ADAL" clId="{8A7F233C-0F8D-426F-AB3F-C9BEE7F0589C}" dt="2022-04-27T15:49:22.850" v="725" actId="26606"/>
          <ac:spMkLst>
            <pc:docMk/>
            <pc:sldMk cId="2717402688" sldId="266"/>
            <ac:spMk id="31" creationId="{22992C39-C012-4F89-B29F-E31D896C5C0C}"/>
          </ac:spMkLst>
        </pc:spChg>
        <pc:spChg chg="add del">
          <ac:chgData name="SANDRIJA DONSKIENĖ" userId="65cc7124-b78e-4a32-b87d-600499655180" providerId="ADAL" clId="{8A7F233C-0F8D-426F-AB3F-C9BEE7F0589C}" dt="2022-04-27T15:49:22.850" v="725" actId="26606"/>
          <ac:spMkLst>
            <pc:docMk/>
            <pc:sldMk cId="2717402688" sldId="266"/>
            <ac:spMk id="32" creationId="{2484AA11-1D89-42BE-9331-B96150AF4F3D}"/>
          </ac:spMkLst>
        </pc:spChg>
        <pc:spChg chg="add del">
          <ac:chgData name="SANDRIJA DONSKIENĖ" userId="65cc7124-b78e-4a32-b87d-600499655180" providerId="ADAL" clId="{8A7F233C-0F8D-426F-AB3F-C9BEE7F0589C}" dt="2022-04-27T15:49:22.850" v="725" actId="26606"/>
          <ac:spMkLst>
            <pc:docMk/>
            <pc:sldMk cId="2717402688" sldId="266"/>
            <ac:spMk id="33" creationId="{F3D987EA-2628-41E1-93BA-654CCDADB122}"/>
          </ac:spMkLst>
        </pc:spChg>
        <pc:picChg chg="add mod ord">
          <ac:chgData name="SANDRIJA DONSKIENĖ" userId="65cc7124-b78e-4a32-b87d-600499655180" providerId="ADAL" clId="{8A7F233C-0F8D-426F-AB3F-C9BEE7F0589C}" dt="2022-05-03T16:18:04.924" v="1025" actId="1076"/>
          <ac:picMkLst>
            <pc:docMk/>
            <pc:sldMk cId="2717402688" sldId="266"/>
            <ac:picMk id="4" creationId="{BB439EB3-A42E-4702-9879-36DE95463655}"/>
          </ac:picMkLst>
        </pc:picChg>
        <pc:picChg chg="add mod ord">
          <ac:chgData name="SANDRIJA DONSKIENĖ" userId="65cc7124-b78e-4a32-b87d-600499655180" providerId="ADAL" clId="{8A7F233C-0F8D-426F-AB3F-C9BEE7F0589C}" dt="2022-04-27T15:49:22.850" v="725" actId="26606"/>
          <ac:picMkLst>
            <pc:docMk/>
            <pc:sldMk cId="2717402688" sldId="266"/>
            <ac:picMk id="5" creationId="{CAE033E1-D3CA-4145-ABA7-CD86EE922486}"/>
          </ac:picMkLst>
        </pc:picChg>
        <pc:picChg chg="add mod ord">
          <ac:chgData name="SANDRIJA DONSKIENĖ" userId="65cc7124-b78e-4a32-b87d-600499655180" providerId="ADAL" clId="{8A7F233C-0F8D-426F-AB3F-C9BEE7F0589C}" dt="2022-05-01T12:56:18.773" v="814" actId="1076"/>
          <ac:picMkLst>
            <pc:docMk/>
            <pc:sldMk cId="2717402688" sldId="266"/>
            <ac:picMk id="6" creationId="{D7A5AC2E-040A-4564-9676-7DF8EF6E38B2}"/>
          </ac:picMkLst>
        </pc:picChg>
        <pc:picChg chg="mod">
          <ac:chgData name="SANDRIJA DONSKIENĖ" userId="65cc7124-b78e-4a32-b87d-600499655180" providerId="ADAL" clId="{8A7F233C-0F8D-426F-AB3F-C9BEE7F0589C}" dt="2022-05-03T16:18:01.541" v="1024" actId="1076"/>
          <ac:picMkLst>
            <pc:docMk/>
            <pc:sldMk cId="2717402688" sldId="266"/>
            <ac:picMk id="7" creationId="{4AD50989-2082-47ED-B083-A3D076AE21A2}"/>
          </ac:picMkLst>
        </pc:picChg>
        <pc:cxnChg chg="add del">
          <ac:chgData name="SANDRIJA DONSKIENĖ" userId="65cc7124-b78e-4a32-b87d-600499655180" providerId="ADAL" clId="{8A7F233C-0F8D-426F-AB3F-C9BEE7F0589C}" dt="2022-04-27T15:48:36.789" v="721" actId="26606"/>
          <ac:cxnSpMkLst>
            <pc:docMk/>
            <pc:sldMk cId="2717402688" sldId="266"/>
            <ac:cxnSpMk id="16" creationId="{4C75A547-BCD1-42BE-966E-53CA0AB93165}"/>
          </ac:cxnSpMkLst>
        </pc:cxnChg>
        <pc:cxnChg chg="add del">
          <ac:chgData name="SANDRIJA DONSKIENĖ" userId="65cc7124-b78e-4a32-b87d-600499655180" providerId="ADAL" clId="{8A7F233C-0F8D-426F-AB3F-C9BEE7F0589C}" dt="2022-04-27T15:48:36.789" v="721" actId="26606"/>
          <ac:cxnSpMkLst>
            <pc:docMk/>
            <pc:sldMk cId="2717402688" sldId="266"/>
            <ac:cxnSpMk id="23" creationId="{336FDCA7-0AF2-4082-9481-EF2C115F22A4}"/>
          </ac:cxnSpMkLst>
        </pc:cxnChg>
        <pc:cxnChg chg="add del">
          <ac:chgData name="SANDRIJA DONSKIENĖ" userId="65cc7124-b78e-4a32-b87d-600499655180" providerId="ADAL" clId="{8A7F233C-0F8D-426F-AB3F-C9BEE7F0589C}" dt="2022-04-27T15:48:45.959" v="723" actId="26606"/>
          <ac:cxnSpMkLst>
            <pc:docMk/>
            <pc:sldMk cId="2717402688" sldId="266"/>
            <ac:cxnSpMk id="26" creationId="{4C75A547-BCD1-42BE-966E-53CA0AB93165}"/>
          </ac:cxnSpMkLst>
        </pc:cxnChg>
        <pc:cxnChg chg="add del">
          <ac:chgData name="SANDRIJA DONSKIENĖ" userId="65cc7124-b78e-4a32-b87d-600499655180" providerId="ADAL" clId="{8A7F233C-0F8D-426F-AB3F-C9BEE7F0589C}" dt="2022-04-27T15:49:22.850" v="725" actId="26606"/>
          <ac:cxnSpMkLst>
            <pc:docMk/>
            <pc:sldMk cId="2717402688" sldId="266"/>
            <ac:cxnSpMk id="30" creationId="{4C75A547-BCD1-42BE-966E-53CA0AB93165}"/>
          </ac:cxnSpMkLst>
        </pc:cxnChg>
      </pc:sldChg>
      <pc:sldChg chg="new del">
        <pc:chgData name="SANDRIJA DONSKIENĖ" userId="65cc7124-b78e-4a32-b87d-600499655180" providerId="ADAL" clId="{8A7F233C-0F8D-426F-AB3F-C9BEE7F0589C}" dt="2022-05-01T13:26:39.738" v="864" actId="2696"/>
        <pc:sldMkLst>
          <pc:docMk/>
          <pc:sldMk cId="591768464" sldId="267"/>
        </pc:sldMkLst>
      </pc:sldChg>
      <pc:sldChg chg="addSp delSp modSp new mod">
        <pc:chgData name="SANDRIJA DONSKIENĖ" userId="65cc7124-b78e-4a32-b87d-600499655180" providerId="ADAL" clId="{8A7F233C-0F8D-426F-AB3F-C9BEE7F0589C}" dt="2022-05-03T16:24:31.415" v="1067" actId="255"/>
        <pc:sldMkLst>
          <pc:docMk/>
          <pc:sldMk cId="843552974" sldId="267"/>
        </pc:sldMkLst>
        <pc:spChg chg="mod">
          <ac:chgData name="SANDRIJA DONSKIENĖ" userId="65cc7124-b78e-4a32-b87d-600499655180" providerId="ADAL" clId="{8A7F233C-0F8D-426F-AB3F-C9BEE7F0589C}" dt="2022-05-03T16:24:31.415" v="1067" actId="255"/>
          <ac:spMkLst>
            <pc:docMk/>
            <pc:sldMk cId="843552974" sldId="267"/>
            <ac:spMk id="2" creationId="{02F0483E-AE9D-4D77-85A0-BA54AEE65DC7}"/>
          </ac:spMkLst>
        </pc:spChg>
        <pc:spChg chg="del">
          <ac:chgData name="SANDRIJA DONSKIENĖ" userId="65cc7124-b78e-4a32-b87d-600499655180" providerId="ADAL" clId="{8A7F233C-0F8D-426F-AB3F-C9BEE7F0589C}" dt="2022-05-01T14:17:07.335" v="900"/>
          <ac:spMkLst>
            <pc:docMk/>
            <pc:sldMk cId="843552974" sldId="267"/>
            <ac:spMk id="3" creationId="{C18B64BF-854E-4440-B6A6-957322561054}"/>
          </ac:spMkLst>
        </pc:spChg>
        <pc:picChg chg="add mod">
          <ac:chgData name="SANDRIJA DONSKIENĖ" userId="65cc7124-b78e-4a32-b87d-600499655180" providerId="ADAL" clId="{8A7F233C-0F8D-426F-AB3F-C9BEE7F0589C}" dt="2022-05-01T14:17:11.585" v="904" actId="1076"/>
          <ac:picMkLst>
            <pc:docMk/>
            <pc:sldMk cId="843552974" sldId="267"/>
            <ac:picMk id="5" creationId="{E0A2DA66-1F67-4615-AE7F-261DC05D7BD4}"/>
          </ac:picMkLst>
        </pc:picChg>
        <pc:picChg chg="add mod">
          <ac:chgData name="SANDRIJA DONSKIENĖ" userId="65cc7124-b78e-4a32-b87d-600499655180" providerId="ADAL" clId="{8A7F233C-0F8D-426F-AB3F-C9BEE7F0589C}" dt="2022-05-01T14:17:57.921" v="913" actId="14100"/>
          <ac:picMkLst>
            <pc:docMk/>
            <pc:sldMk cId="843552974" sldId="267"/>
            <ac:picMk id="7" creationId="{CA24740C-43D2-4BDF-9481-8A75559A3819}"/>
          </ac:picMkLst>
        </pc:picChg>
        <pc:picChg chg="add mod">
          <ac:chgData name="SANDRIJA DONSKIENĖ" userId="65cc7124-b78e-4a32-b87d-600499655180" providerId="ADAL" clId="{8A7F233C-0F8D-426F-AB3F-C9BEE7F0589C}" dt="2022-05-01T14:18:38.400" v="922" actId="1076"/>
          <ac:picMkLst>
            <pc:docMk/>
            <pc:sldMk cId="843552974" sldId="267"/>
            <ac:picMk id="9" creationId="{4093DD8B-229B-44F2-A758-586539E14105}"/>
          </ac:picMkLst>
        </pc:picChg>
        <pc:picChg chg="mod">
          <ac:chgData name="SANDRIJA DONSKIENĖ" userId="65cc7124-b78e-4a32-b87d-600499655180" providerId="ADAL" clId="{8A7F233C-0F8D-426F-AB3F-C9BEE7F0589C}" dt="2022-05-02T15:09:14.925" v="1005" actId="1076"/>
          <ac:picMkLst>
            <pc:docMk/>
            <pc:sldMk cId="843552974" sldId="267"/>
            <ac:picMk id="13" creationId="{27595013-F2D1-4C04-9718-CBF1942E856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xmlns=""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8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854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4179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83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6636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6458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666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32569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2931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1181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5/5/2022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81074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5/5/2022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51901034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C3B0A228-9EA3-4009-A82E-9402BBC726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C34C9D5D-1AD5-4C94-9892-E3E14C71BC45}"/>
              </a:ext>
            </a:extLst>
          </p:cNvPr>
          <p:cNvSpPr>
            <a:spLocks noGrp="1"/>
          </p:cNvSpPr>
          <p:nvPr>
            <p:ph type="ctrTitle"/>
          </p:nvPr>
        </p:nvSpPr>
        <p:spPr>
          <a:xfrm>
            <a:off x="1143001" y="1181101"/>
            <a:ext cx="4953000" cy="2481974"/>
          </a:xfrm>
        </p:spPr>
        <p:txBody>
          <a:bodyPr>
            <a:normAutofit/>
          </a:bodyPr>
          <a:lstStyle/>
          <a:p>
            <a:pPr>
              <a:lnSpc>
                <a:spcPct val="90000"/>
              </a:lnSpc>
            </a:pPr>
            <a:r>
              <a:rPr lang="lt-LT" sz="4100"/>
              <a:t>EDUKACINIŲ ERDVIŲ KŪRIMAS</a:t>
            </a:r>
            <a:br>
              <a:rPr lang="lt-LT" sz="4100"/>
            </a:br>
            <a:r>
              <a:rPr lang="lt-LT" sz="4100"/>
              <a:t>2022 M.</a:t>
            </a:r>
          </a:p>
        </p:txBody>
      </p:sp>
      <p:sp>
        <p:nvSpPr>
          <p:cNvPr id="3" name="Antrinis pavadinimas 2">
            <a:extLst>
              <a:ext uri="{FF2B5EF4-FFF2-40B4-BE49-F238E27FC236}">
                <a16:creationId xmlns:a16="http://schemas.microsoft.com/office/drawing/2014/main" id="{63C4BA0C-920D-405E-AB53-7B9F70BCB090}"/>
              </a:ext>
            </a:extLst>
          </p:cNvPr>
          <p:cNvSpPr>
            <a:spLocks noGrp="1"/>
          </p:cNvSpPr>
          <p:nvPr>
            <p:ph type="subTitle" idx="1"/>
          </p:nvPr>
        </p:nvSpPr>
        <p:spPr>
          <a:xfrm>
            <a:off x="1143001" y="4360719"/>
            <a:ext cx="2679356" cy="1465118"/>
          </a:xfrm>
        </p:spPr>
        <p:txBody>
          <a:bodyPr anchor="b">
            <a:normAutofit/>
          </a:bodyPr>
          <a:lstStyle/>
          <a:p>
            <a:r>
              <a:rPr lang="lt-LT" dirty="0"/>
              <a:t>Klaipėdos universiteto ,,Žemynos“ gimnazija</a:t>
            </a:r>
          </a:p>
          <a:p>
            <a:pPr algn="ctr"/>
            <a:r>
              <a:rPr lang="lt-LT" dirty="0"/>
              <a:t>2022 m.</a:t>
            </a:r>
          </a:p>
        </p:txBody>
      </p:sp>
      <p:pic>
        <p:nvPicPr>
          <p:cNvPr id="4" name="Picture 3">
            <a:extLst>
              <a:ext uri="{FF2B5EF4-FFF2-40B4-BE49-F238E27FC236}">
                <a16:creationId xmlns:a16="http://schemas.microsoft.com/office/drawing/2014/main" id="{8D456FA0-3C2B-6A19-F608-E7813D05B2EC}"/>
              </a:ext>
            </a:extLst>
          </p:cNvPr>
          <p:cNvPicPr>
            <a:picLocks noChangeAspect="1"/>
          </p:cNvPicPr>
          <p:nvPr/>
        </p:nvPicPr>
        <p:blipFill rotWithShape="1">
          <a:blip r:embed="rId2"/>
          <a:srcRect l="11441" r="-1"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6" name="Freeform: Shape 19">
            <a:extLst>
              <a:ext uri="{FF2B5EF4-FFF2-40B4-BE49-F238E27FC236}">
                <a16:creationId xmlns:a16="http://schemas.microsoft.com/office/drawing/2014/main" id="{02E0C409-730D-455F-AA8F-0646ABDB1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83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BB07B087-CC73-4D22-8354-AE59CBE4F3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A22FA82-5635-43EB-9C13-E7E9CF37587F}"/>
              </a:ext>
            </a:extLst>
          </p:cNvPr>
          <p:cNvSpPr>
            <a:spLocks noGrp="1"/>
          </p:cNvSpPr>
          <p:nvPr>
            <p:ph type="title"/>
          </p:nvPr>
        </p:nvSpPr>
        <p:spPr>
          <a:xfrm>
            <a:off x="729983" y="3834333"/>
            <a:ext cx="3834457" cy="2337866"/>
          </a:xfrm>
        </p:spPr>
        <p:txBody>
          <a:bodyPr>
            <a:normAutofit/>
          </a:bodyPr>
          <a:lstStyle/>
          <a:p>
            <a:pPr algn="ctr">
              <a:lnSpc>
                <a:spcPct val="90000"/>
              </a:lnSpc>
            </a:pPr>
            <a:r>
              <a:rPr lang="lt-LT" sz="3200" dirty="0">
                <a:effectLst/>
                <a:latin typeface="Times New Roman" panose="02020603050405020304" pitchFamily="18" charset="0"/>
                <a:ea typeface="Times New Roman" panose="02020603050405020304" pitchFamily="18" charset="0"/>
              </a:rPr>
              <a:t>Žaliųjų erdvių kūrimas ,,Sukurk, stebėk ir mėgaukis!“</a:t>
            </a:r>
            <a:r>
              <a:rPr lang="lt-LT" sz="3200" dirty="0">
                <a:effectLst/>
                <a:latin typeface="Times New Roman" panose="02020603050405020304" pitchFamily="18" charset="0"/>
                <a:ea typeface="Calibri" panose="020F0502020204030204" pitchFamily="34" charset="0"/>
              </a:rPr>
              <a:t> </a:t>
            </a:r>
            <a:endParaRPr lang="lt-LT" sz="3200" dirty="0"/>
          </a:p>
        </p:txBody>
      </p:sp>
      <p:pic>
        <p:nvPicPr>
          <p:cNvPr id="5" name="Paveikslėlis 4" descr="Paveikslėlis, kuriame yra žolė, laukas, medis, dangus&#10;&#10;Automatiškai sugeneruotas aprašymas">
            <a:extLst>
              <a:ext uri="{FF2B5EF4-FFF2-40B4-BE49-F238E27FC236}">
                <a16:creationId xmlns:a16="http://schemas.microsoft.com/office/drawing/2014/main" id="{67692C76-4784-4B97-BAAA-C34810D5DA7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32" r="5" b="10178"/>
          <a:stretch/>
        </p:blipFill>
        <p:spPr>
          <a:xfrm>
            <a:off x="2552957" y="1193374"/>
            <a:ext cx="3381438" cy="2234142"/>
          </a:xfrm>
          <a:prstGeom prst="rect">
            <a:avLst/>
          </a:prstGeom>
          <a:ln>
            <a:noFill/>
          </a:ln>
          <a:effectLst>
            <a:softEdge rad="112500"/>
          </a:effectLst>
        </p:spPr>
      </p:pic>
      <p:pic>
        <p:nvPicPr>
          <p:cNvPr id="8" name="Paveikslėlis 7" descr="Paveikslėlis, kuriame yra žolė, medis, laukas, augalas&#10;&#10;Automatiškai sugeneruotas aprašymas">
            <a:extLst>
              <a:ext uri="{FF2B5EF4-FFF2-40B4-BE49-F238E27FC236}">
                <a16:creationId xmlns:a16="http://schemas.microsoft.com/office/drawing/2014/main" id="{930EE8B9-BF6E-4ED5-8C14-F05CC9AAFD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756" r="-2" b="-2"/>
          <a:stretch/>
        </p:blipFill>
        <p:spPr>
          <a:xfrm>
            <a:off x="6271330" y="1193373"/>
            <a:ext cx="3381438" cy="2234142"/>
          </a:xfrm>
          <a:prstGeom prst="rect">
            <a:avLst/>
          </a:prstGeom>
          <a:ln>
            <a:noFill/>
          </a:ln>
          <a:effectLst>
            <a:softEdge rad="112500"/>
          </a:effectLst>
        </p:spPr>
      </p:pic>
      <p:sp>
        <p:nvSpPr>
          <p:cNvPr id="3" name="Turinio vietos rezervavimo ženklas 2">
            <a:extLst>
              <a:ext uri="{FF2B5EF4-FFF2-40B4-BE49-F238E27FC236}">
                <a16:creationId xmlns:a16="http://schemas.microsoft.com/office/drawing/2014/main" id="{CF65BEB3-B82D-4CA9-A3AB-18911C8CC20E}"/>
              </a:ext>
            </a:extLst>
          </p:cNvPr>
          <p:cNvSpPr>
            <a:spLocks noGrp="1"/>
          </p:cNvSpPr>
          <p:nvPr>
            <p:ph idx="1"/>
          </p:nvPr>
        </p:nvSpPr>
        <p:spPr>
          <a:xfrm>
            <a:off x="5294423" y="3834332"/>
            <a:ext cx="5754578" cy="2337867"/>
          </a:xfrm>
        </p:spPr>
        <p:txBody>
          <a:bodyPr anchor="ctr">
            <a:normAutofit/>
          </a:bodyPr>
          <a:lstStyle/>
          <a:p>
            <a:pPr marL="0" indent="0" algn="just">
              <a:buNone/>
            </a:pPr>
            <a:r>
              <a:rPr lang="lt-LT" dirty="0">
                <a:effectLst/>
                <a:latin typeface="Times New Roman" panose="02020603050405020304" pitchFamily="18" charset="0"/>
                <a:ea typeface="Calibri" panose="020F0502020204030204" pitchFamily="34" charset="0"/>
              </a:rPr>
              <a:t>Kryptingai parinkti želdiniai, tinkantys ugdymo turiniui. Augalų rūšių įvairovė naudojama kūrybiškai ir derinama su bendrojo ugdymo programa. Želdinama </a:t>
            </a:r>
            <a:r>
              <a:rPr lang="lt-LT" dirty="0">
                <a:latin typeface="Times New Roman" panose="02020603050405020304" pitchFamily="18" charset="0"/>
                <a:ea typeface="Calibri" panose="020F0502020204030204" pitchFamily="34" charset="0"/>
              </a:rPr>
              <a:t>kryptingai</a:t>
            </a:r>
            <a:r>
              <a:rPr lang="lt-LT" dirty="0">
                <a:effectLst/>
                <a:latin typeface="Times New Roman" panose="02020603050405020304" pitchFamily="18" charset="0"/>
                <a:ea typeface="Calibri" panose="020F0502020204030204" pitchFamily="34" charset="0"/>
              </a:rPr>
              <a:t>, želdinių planavimas konceptualus, o ne stichinis. Kūrimo procese dalyvauja mokiniai </a:t>
            </a:r>
            <a:r>
              <a:rPr lang="lt-LT">
                <a:effectLst/>
                <a:latin typeface="Times New Roman" panose="02020603050405020304" pitchFamily="18" charset="0"/>
                <a:ea typeface="Calibri" panose="020F0502020204030204" pitchFamily="34" charset="0"/>
              </a:rPr>
              <a:t>ir mokyklos </a:t>
            </a:r>
            <a:r>
              <a:rPr lang="lt-LT" dirty="0">
                <a:effectLst/>
                <a:latin typeface="Times New Roman" panose="02020603050405020304" pitchFamily="18" charset="0"/>
                <a:ea typeface="Calibri" panose="020F0502020204030204" pitchFamily="34" charset="0"/>
              </a:rPr>
              <a:t>bendruomenė.</a:t>
            </a:r>
            <a:endParaRPr lang="lt-LT" dirty="0"/>
          </a:p>
        </p:txBody>
      </p:sp>
    </p:spTree>
    <p:extLst>
      <p:ext uri="{BB962C8B-B14F-4D97-AF65-F5344CB8AC3E}">
        <p14:creationId xmlns:p14="http://schemas.microsoft.com/office/powerpoint/2010/main" val="255679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996A617-EB4D-404F-A0E4-0C4801D17ED8}"/>
              </a:ext>
            </a:extLst>
          </p:cNvPr>
          <p:cNvSpPr>
            <a:spLocks noGrp="1"/>
          </p:cNvSpPr>
          <p:nvPr>
            <p:ph type="title"/>
          </p:nvPr>
        </p:nvSpPr>
        <p:spPr/>
        <p:txBody>
          <a:bodyPr>
            <a:normAutofit/>
          </a:bodyPr>
          <a:lstStyle/>
          <a:p>
            <a:pPr algn="ctr"/>
            <a:r>
              <a:rPr lang="lt-LT" sz="3200" dirty="0">
                <a:effectLst/>
                <a:latin typeface="Times New Roman" panose="02020603050405020304" pitchFamily="18" charset="0"/>
                <a:ea typeface="Times New Roman" panose="02020603050405020304" pitchFamily="18" charset="0"/>
              </a:rPr>
              <a:t>Žaliųjų erdvių kūrimas ,,Sukurk, stebėk ir mėgaukis!“</a:t>
            </a:r>
            <a:r>
              <a:rPr lang="lt-LT" sz="3200" dirty="0">
                <a:effectLst/>
                <a:latin typeface="Times New Roman" panose="02020603050405020304" pitchFamily="18" charset="0"/>
                <a:ea typeface="Calibri" panose="020F0502020204030204" pitchFamily="34" charset="0"/>
              </a:rPr>
              <a:t>. Darbo eiga</a:t>
            </a:r>
            <a:endParaRPr lang="lt-LT" sz="3200" dirty="0"/>
          </a:p>
        </p:txBody>
      </p:sp>
      <p:pic>
        <p:nvPicPr>
          <p:cNvPr id="4" name="Turinio vietos rezervavimo ženklas 3" descr="Paveikslėlis, kuriame yra augalas&#10;&#10;Automatiškai sugeneruotas aprašymas">
            <a:extLst>
              <a:ext uri="{FF2B5EF4-FFF2-40B4-BE49-F238E27FC236}">
                <a16:creationId xmlns:a16="http://schemas.microsoft.com/office/drawing/2014/main" id="{013866D9-5474-4846-A34F-F949E607DC33}"/>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214927" y="2919080"/>
            <a:ext cx="2299798" cy="3065985"/>
          </a:xfrm>
          <a:prstGeom prst="rect">
            <a:avLst/>
          </a:prstGeom>
          <a:ln>
            <a:noFill/>
          </a:ln>
          <a:effectLst>
            <a:softEdge rad="112500"/>
          </a:effectLst>
        </p:spPr>
      </p:pic>
      <p:pic>
        <p:nvPicPr>
          <p:cNvPr id="9" name="Paveikslėlis 8" descr="Paveikslėlis, kuriame yra žolė, laukas, dangus&#10;&#10;Automatiškai sugeneruotas aprašymas">
            <a:extLst>
              <a:ext uri="{FF2B5EF4-FFF2-40B4-BE49-F238E27FC236}">
                <a16:creationId xmlns:a16="http://schemas.microsoft.com/office/drawing/2014/main" id="{EE98CC64-A16F-4ABF-8D49-2B8BB54F6C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1751" y="2919080"/>
            <a:ext cx="4135226" cy="3101419"/>
          </a:xfrm>
          <a:prstGeom prst="rect">
            <a:avLst/>
          </a:prstGeom>
          <a:ln>
            <a:noFill/>
          </a:ln>
          <a:effectLst>
            <a:softEdge rad="112500"/>
          </a:effectLst>
        </p:spPr>
      </p:pic>
      <p:pic>
        <p:nvPicPr>
          <p:cNvPr id="12" name="Paveikslėlis 11" descr="Paveikslėlis, kuriame yra žolė, medis, laukas, žalia&#10;&#10;Automatiškai sugeneruotas aprašymas">
            <a:extLst>
              <a:ext uri="{FF2B5EF4-FFF2-40B4-BE49-F238E27FC236}">
                <a16:creationId xmlns:a16="http://schemas.microsoft.com/office/drawing/2014/main" id="{33671FAF-2A2D-4BDD-8027-30A076F690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16976" y="2919081"/>
            <a:ext cx="2505987" cy="3182326"/>
          </a:xfrm>
          <a:prstGeom prst="rect">
            <a:avLst/>
          </a:prstGeom>
          <a:ln>
            <a:noFill/>
          </a:ln>
          <a:effectLst>
            <a:softEdge rad="112500"/>
          </a:effectLst>
        </p:spPr>
      </p:pic>
    </p:spTree>
    <p:extLst>
      <p:ext uri="{BB962C8B-B14F-4D97-AF65-F5344CB8AC3E}">
        <p14:creationId xmlns:p14="http://schemas.microsoft.com/office/powerpoint/2010/main" val="67340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7B59422-3E0F-42B9-89EA-7D4C1F6C8C49}"/>
              </a:ext>
            </a:extLst>
          </p:cNvPr>
          <p:cNvSpPr>
            <a:spLocks noGrp="1"/>
          </p:cNvSpPr>
          <p:nvPr>
            <p:ph type="title"/>
          </p:nvPr>
        </p:nvSpPr>
        <p:spPr/>
        <p:txBody>
          <a:bodyPr>
            <a:normAutofit/>
          </a:bodyPr>
          <a:lstStyle/>
          <a:p>
            <a:pPr algn="ctr"/>
            <a:r>
              <a:rPr lang="lt-LT" sz="3200" dirty="0">
                <a:latin typeface="Times New Roman" panose="02020603050405020304" pitchFamily="18" charset="0"/>
                <a:cs typeface="Times New Roman" panose="02020603050405020304" pitchFamily="18" charset="0"/>
              </a:rPr>
              <a:t>Edukacinių erdvių koordinatoriai</a:t>
            </a:r>
          </a:p>
        </p:txBody>
      </p:sp>
      <p:sp>
        <p:nvSpPr>
          <p:cNvPr id="3" name="Turinio vietos rezervavimo ženklas 2">
            <a:extLst>
              <a:ext uri="{FF2B5EF4-FFF2-40B4-BE49-F238E27FC236}">
                <a16:creationId xmlns:a16="http://schemas.microsoft.com/office/drawing/2014/main" id="{FE250049-A8A5-4330-801F-0F7047CB1C97}"/>
              </a:ext>
            </a:extLst>
          </p:cNvPr>
          <p:cNvSpPr>
            <a:spLocks noGrp="1"/>
          </p:cNvSpPr>
          <p:nvPr>
            <p:ph idx="1"/>
          </p:nvPr>
        </p:nvSpPr>
        <p:spPr/>
        <p:txBody>
          <a:bodyPr/>
          <a:lstStyle/>
          <a:p>
            <a:r>
              <a:rPr lang="lt-LT" dirty="0"/>
              <a:t>Lina </a:t>
            </a:r>
            <a:r>
              <a:rPr lang="lt-LT" dirty="0" err="1"/>
              <a:t>Snapkienė</a:t>
            </a:r>
            <a:r>
              <a:rPr lang="lt-LT" dirty="0"/>
              <a:t>, biologijos mokytoja;</a:t>
            </a:r>
          </a:p>
          <a:p>
            <a:r>
              <a:rPr lang="lt-LT" dirty="0"/>
              <a:t>Agnė </a:t>
            </a:r>
            <a:r>
              <a:rPr lang="lt-LT" dirty="0" err="1"/>
              <a:t>Gedaminskienė</a:t>
            </a:r>
            <a:r>
              <a:rPr lang="lt-LT" dirty="0"/>
              <a:t>, dailės mokytoja;</a:t>
            </a:r>
          </a:p>
          <a:p>
            <a:r>
              <a:rPr lang="lt-LT" dirty="0"/>
              <a:t>Kazys Grinkevičius, technologijos mokytojas;</a:t>
            </a:r>
          </a:p>
          <a:p>
            <a:r>
              <a:rPr lang="lt-LT" dirty="0"/>
              <a:t>Vytautė Simonavičiūtė, Klaipėdos visuomenės sveikatos specialistė;</a:t>
            </a:r>
          </a:p>
          <a:p>
            <a:r>
              <a:rPr lang="lt-LT" dirty="0" err="1"/>
              <a:t>Elina</a:t>
            </a:r>
            <a:r>
              <a:rPr lang="lt-LT" dirty="0"/>
              <a:t> </a:t>
            </a:r>
            <a:r>
              <a:rPr lang="lt-LT" dirty="0" err="1"/>
              <a:t>Grigutė</a:t>
            </a:r>
            <a:r>
              <a:rPr lang="lt-LT" dirty="0"/>
              <a:t>, karjeros specialistė;</a:t>
            </a:r>
          </a:p>
          <a:p>
            <a:r>
              <a:rPr lang="lt-LT" dirty="0" err="1"/>
              <a:t>Sandrija</a:t>
            </a:r>
            <a:r>
              <a:rPr lang="lt-LT" dirty="0"/>
              <a:t> </a:t>
            </a:r>
            <a:r>
              <a:rPr lang="lt-LT" dirty="0" err="1"/>
              <a:t>Donskienė</a:t>
            </a:r>
            <a:r>
              <a:rPr lang="lt-LT" dirty="0"/>
              <a:t>, pavaduotoja ugdymui</a:t>
            </a:r>
          </a:p>
        </p:txBody>
      </p:sp>
    </p:spTree>
    <p:extLst>
      <p:ext uri="{BB962C8B-B14F-4D97-AF65-F5344CB8AC3E}">
        <p14:creationId xmlns:p14="http://schemas.microsoft.com/office/powerpoint/2010/main" val="220072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3BEA1A24-9CA1-4513-A409-3AD90DB091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8">
            <a:extLst>
              <a:ext uri="{FF2B5EF4-FFF2-40B4-BE49-F238E27FC236}">
                <a16:creationId xmlns:a16="http://schemas.microsoft.com/office/drawing/2014/main" id="{D614C296-26CB-43B0-9404-D05FF687A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677978">
            <a:off x="-1328609" y="-131647"/>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CC69B40C-5992-4B43-BC7F-C4981D0F7E75}"/>
              </a:ext>
            </a:extLst>
          </p:cNvPr>
          <p:cNvSpPr>
            <a:spLocks noGrp="1"/>
          </p:cNvSpPr>
          <p:nvPr>
            <p:ph type="title"/>
          </p:nvPr>
        </p:nvSpPr>
        <p:spPr>
          <a:xfrm>
            <a:off x="1756756" y="906189"/>
            <a:ext cx="8689571" cy="1001886"/>
          </a:xfrm>
        </p:spPr>
        <p:txBody>
          <a:bodyPr anchor="b">
            <a:normAutofit/>
          </a:bodyPr>
          <a:lstStyle/>
          <a:p>
            <a:pPr algn="ctr"/>
            <a:r>
              <a:rPr lang="lt-LT" sz="3600" dirty="0">
                <a:latin typeface="Times New Roman" panose="02020603050405020304" pitchFamily="18" charset="0"/>
                <a:cs typeface="Times New Roman" panose="02020603050405020304" pitchFamily="18" charset="0"/>
              </a:rPr>
              <a:t>Edukacinių erdvių kūrimas</a:t>
            </a:r>
          </a:p>
        </p:txBody>
      </p:sp>
      <p:sp>
        <p:nvSpPr>
          <p:cNvPr id="26" name="Freeform: Shape 20">
            <a:extLst>
              <a:ext uri="{FF2B5EF4-FFF2-40B4-BE49-F238E27FC236}">
                <a16:creationId xmlns:a16="http://schemas.microsoft.com/office/drawing/2014/main" id="{76F4C24C-DC25-49C1-9509-3F5694D0D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873948">
            <a:off x="9801250" y="5155580"/>
            <a:ext cx="3715688" cy="1836942"/>
          </a:xfrm>
          <a:custGeom>
            <a:avLst/>
            <a:gdLst>
              <a:gd name="connsiteX0" fmla="*/ 0 w 5069810"/>
              <a:gd name="connsiteY0" fmla="*/ 2506385 h 2506385"/>
              <a:gd name="connsiteX1" fmla="*/ 2859749 w 5069810"/>
              <a:gd name="connsiteY1" fmla="*/ 1 h 2506385"/>
              <a:gd name="connsiteX2" fmla="*/ 2873126 w 5069810"/>
              <a:gd name="connsiteY2" fmla="*/ 0 h 2506385"/>
              <a:gd name="connsiteX3" fmla="*/ 5069810 w 5069810"/>
              <a:gd name="connsiteY3" fmla="*/ 2506385 h 2506385"/>
            </a:gdLst>
            <a:ahLst/>
            <a:cxnLst>
              <a:cxn ang="0">
                <a:pos x="connsiteX0" y="connsiteY0"/>
              </a:cxn>
              <a:cxn ang="0">
                <a:pos x="connsiteX1" y="connsiteY1"/>
              </a:cxn>
              <a:cxn ang="0">
                <a:pos x="connsiteX2" y="connsiteY2"/>
              </a:cxn>
              <a:cxn ang="0">
                <a:pos x="connsiteX3" y="connsiteY3"/>
              </a:cxn>
            </a:cxnLst>
            <a:rect l="l" t="t" r="r" b="b"/>
            <a:pathLst>
              <a:path w="5069810" h="2506385">
                <a:moveTo>
                  <a:pt x="0" y="2506385"/>
                </a:moveTo>
                <a:lnTo>
                  <a:pt x="2859749" y="1"/>
                </a:lnTo>
                <a:lnTo>
                  <a:pt x="2873126" y="0"/>
                </a:lnTo>
                <a:lnTo>
                  <a:pt x="5069810" y="250638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urinio vietos rezervavimo ženklas 2">
            <a:extLst>
              <a:ext uri="{FF2B5EF4-FFF2-40B4-BE49-F238E27FC236}">
                <a16:creationId xmlns:a16="http://schemas.microsoft.com/office/drawing/2014/main" id="{6C926C72-5D5D-4897-A836-2E8F122AAB6F}"/>
              </a:ext>
            </a:extLst>
          </p:cNvPr>
          <p:cNvSpPr>
            <a:spLocks noGrp="1"/>
          </p:cNvSpPr>
          <p:nvPr>
            <p:ph idx="1"/>
          </p:nvPr>
        </p:nvSpPr>
        <p:spPr>
          <a:xfrm>
            <a:off x="2417715" y="2177940"/>
            <a:ext cx="7358051" cy="3662246"/>
          </a:xfrm>
        </p:spPr>
        <p:txBody>
          <a:bodyPr anchor="ctr">
            <a:normAutofit fontScale="92500"/>
          </a:bodyPr>
          <a:lstStyle/>
          <a:p>
            <a:pPr marL="0" indent="0" algn="ctr">
              <a:lnSpc>
                <a:spcPct val="110000"/>
              </a:lnSpc>
              <a:buNone/>
            </a:pPr>
            <a:r>
              <a:rPr lang="lt-LT" dirty="0">
                <a:latin typeface="Times New Roman" panose="02020603050405020304" pitchFamily="18" charset="0"/>
                <a:cs typeface="Times New Roman" panose="02020603050405020304" pitchFamily="18" charset="0"/>
              </a:rPr>
              <a:t>TIKSLAS:</a:t>
            </a:r>
          </a:p>
          <a:p>
            <a:pPr marL="0" indent="0" algn="ctr">
              <a:lnSpc>
                <a:spcPct val="110000"/>
              </a:lnSpc>
              <a:buNone/>
            </a:pPr>
            <a:r>
              <a:rPr lang="lt-LT" dirty="0">
                <a:latin typeface="Times New Roman" panose="02020603050405020304" pitchFamily="18" charset="0"/>
                <a:cs typeface="Times New Roman" panose="02020603050405020304" pitchFamily="18" charset="0"/>
              </a:rPr>
              <a:t> aktyvinti Mokyklos edukacinių erdvių kūrimą ir kūrybišką jų naudojimą ugdymo(</a:t>
            </a:r>
            <a:r>
              <a:rPr lang="lt-LT" dirty="0" err="1">
                <a:latin typeface="Times New Roman" panose="02020603050405020304" pitchFamily="18" charset="0"/>
                <a:cs typeface="Times New Roman" panose="02020603050405020304" pitchFamily="18" charset="0"/>
              </a:rPr>
              <a:t>si</a:t>
            </a:r>
            <a:r>
              <a:rPr lang="lt-LT" dirty="0">
                <a:latin typeface="Times New Roman" panose="02020603050405020304" pitchFamily="18" charset="0"/>
                <a:cs typeface="Times New Roman" panose="02020603050405020304" pitchFamily="18" charset="0"/>
              </a:rPr>
              <a:t>) procese, įtraukiant į veiklas Mokyklos bendruomenę.</a:t>
            </a:r>
          </a:p>
          <a:p>
            <a:pPr marL="0" indent="0" algn="ctr">
              <a:lnSpc>
                <a:spcPct val="110000"/>
              </a:lnSpc>
              <a:buNone/>
            </a:pPr>
            <a:r>
              <a:rPr lang="lt-LT" dirty="0">
                <a:latin typeface="Times New Roman" panose="02020603050405020304" pitchFamily="18" charset="0"/>
                <a:cs typeface="Times New Roman" panose="02020603050405020304" pitchFamily="18" charset="0"/>
              </a:rPr>
              <a:t>UŽDAVINIAI:</a:t>
            </a:r>
          </a:p>
          <a:p>
            <a:pPr marL="0" indent="0" algn="ctr">
              <a:lnSpc>
                <a:spcPct val="110000"/>
              </a:lnSpc>
              <a:buNone/>
            </a:pPr>
            <a:r>
              <a:rPr lang="lt-LT" dirty="0">
                <a:latin typeface="Times New Roman" panose="02020603050405020304" pitchFamily="18" charset="0"/>
                <a:cs typeface="Times New Roman" panose="02020603050405020304" pitchFamily="18" charset="0"/>
              </a:rPr>
              <a:t>skatinti Mokyklos bendruomenes kurti edukacines erdves; </a:t>
            </a:r>
          </a:p>
          <a:p>
            <a:pPr marL="0" indent="0" algn="ctr">
              <a:lnSpc>
                <a:spcPct val="110000"/>
              </a:lnSpc>
              <a:buNone/>
            </a:pPr>
            <a:r>
              <a:rPr lang="lt-LT" dirty="0">
                <a:latin typeface="Times New Roman" panose="02020603050405020304" pitchFamily="18" charset="0"/>
                <a:cs typeface="Times New Roman" panose="02020603050405020304" pitchFamily="18" charset="0"/>
              </a:rPr>
              <a:t>skatinti Mokyklos mokinių ugdymo(</a:t>
            </a:r>
            <a:r>
              <a:rPr lang="lt-LT" dirty="0" err="1">
                <a:latin typeface="Times New Roman" panose="02020603050405020304" pitchFamily="18" charset="0"/>
                <a:cs typeface="Times New Roman" panose="02020603050405020304" pitchFamily="18" charset="0"/>
              </a:rPr>
              <a:t>si</a:t>
            </a:r>
            <a:r>
              <a:rPr lang="lt-LT" dirty="0">
                <a:latin typeface="Times New Roman" panose="02020603050405020304" pitchFamily="18" charset="0"/>
                <a:cs typeface="Times New Roman" panose="02020603050405020304" pitchFamily="18" charset="0"/>
              </a:rPr>
              <a:t>) procesą organizuoti edukacinėse erdvėse;</a:t>
            </a:r>
          </a:p>
          <a:p>
            <a:pPr marL="0" indent="0" algn="ctr">
              <a:lnSpc>
                <a:spcPct val="110000"/>
              </a:lnSpc>
              <a:buNone/>
            </a:pPr>
            <a:r>
              <a:rPr lang="lt-LT" dirty="0">
                <a:latin typeface="Times New Roman" panose="02020603050405020304" pitchFamily="18" charset="0"/>
                <a:cs typeface="Times New Roman" panose="02020603050405020304" pitchFamily="18" charset="0"/>
              </a:rPr>
              <a:t> skleisti gerąją Mokyklos edukacinių erdvių kūrimo bei visapusiško jų panaudojimo patirtį</a:t>
            </a:r>
            <a:r>
              <a:rPr lang="lt-LT" sz="1700" dirty="0">
                <a:latin typeface="Times New Roman" panose="02020603050405020304" pitchFamily="18" charset="0"/>
                <a:cs typeface="Times New Roman" panose="02020603050405020304" pitchFamily="18" charset="0"/>
              </a:rPr>
              <a:t>.</a:t>
            </a:r>
          </a:p>
          <a:p>
            <a:pPr algn="ctr">
              <a:lnSpc>
                <a:spcPct val="110000"/>
              </a:lnSpc>
            </a:pPr>
            <a:endParaRPr lang="lt-LT" sz="1700" dirty="0"/>
          </a:p>
        </p:txBody>
      </p:sp>
      <p:cxnSp>
        <p:nvCxnSpPr>
          <p:cNvPr id="23" name="Straight Connector 22">
            <a:extLst>
              <a:ext uri="{FF2B5EF4-FFF2-40B4-BE49-F238E27FC236}">
                <a16:creationId xmlns:a16="http://schemas.microsoft.com/office/drawing/2014/main" id="{3C0930BD-361E-4C4D-8B08-ED210DFA2D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14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6">
            <a:extLst>
              <a:ext uri="{FF2B5EF4-FFF2-40B4-BE49-F238E27FC236}">
                <a16:creationId xmlns:a16="http://schemas.microsoft.com/office/drawing/2014/main" id="{BB07B087-CC73-4D22-8354-AE59CBE4F3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0250C081-FC86-4CBB-917A-723E4ADA4F32}"/>
              </a:ext>
            </a:extLst>
          </p:cNvPr>
          <p:cNvSpPr>
            <a:spLocks noGrp="1"/>
          </p:cNvSpPr>
          <p:nvPr>
            <p:ph type="title"/>
          </p:nvPr>
        </p:nvSpPr>
        <p:spPr>
          <a:xfrm>
            <a:off x="729983" y="3834333"/>
            <a:ext cx="3834457" cy="2337866"/>
          </a:xfrm>
        </p:spPr>
        <p:txBody>
          <a:bodyPr>
            <a:normAutofit/>
          </a:bodyPr>
          <a:lstStyle/>
          <a:p>
            <a:pPr algn="ctr">
              <a:lnSpc>
                <a:spcPct val="90000"/>
              </a:lnSpc>
            </a:pPr>
            <a:r>
              <a:rPr lang="lt-LT" sz="3200" dirty="0">
                <a:latin typeface="Times New Roman" panose="02020603050405020304" pitchFamily="18" charset="0"/>
                <a:ea typeface="Times New Roman" panose="02020603050405020304" pitchFamily="18" charset="0"/>
              </a:rPr>
              <a:t>E</a:t>
            </a:r>
            <a:r>
              <a:rPr lang="lt-LT" sz="3200" dirty="0">
                <a:effectLst/>
                <a:latin typeface="Times New Roman" panose="02020603050405020304" pitchFamily="18" charset="0"/>
                <a:ea typeface="Times New Roman" panose="02020603050405020304" pitchFamily="18" charset="0"/>
              </a:rPr>
              <a:t>dukacinė erdvė „Sveikata – didžiausias turtas“</a:t>
            </a:r>
            <a:endParaRPr lang="lt-LT" sz="3200" dirty="0"/>
          </a:p>
        </p:txBody>
      </p:sp>
      <p:pic>
        <p:nvPicPr>
          <p:cNvPr id="5" name="Paveikslėlis 4" descr="Paveikslėlis, kuriame yra vidinis, siena, gėlė, augalas&#10;&#10;Automatiškai sugeneruotas aprašymas">
            <a:extLst>
              <a:ext uri="{FF2B5EF4-FFF2-40B4-BE49-F238E27FC236}">
                <a16:creationId xmlns:a16="http://schemas.microsoft.com/office/drawing/2014/main" id="{DCE1CE33-A6EC-4B38-AF79-E20F03763CD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5592" r="30757" b="4"/>
          <a:stretch/>
        </p:blipFill>
        <p:spPr>
          <a:xfrm rot="5400000">
            <a:off x="2021794" y="994243"/>
            <a:ext cx="2234142" cy="2632403"/>
          </a:xfrm>
          <a:prstGeom prst="rect">
            <a:avLst/>
          </a:prstGeom>
          <a:ln>
            <a:noFill/>
          </a:ln>
          <a:effectLst>
            <a:softEdge rad="112500"/>
          </a:effectLst>
        </p:spPr>
      </p:pic>
      <p:pic>
        <p:nvPicPr>
          <p:cNvPr id="9" name="Paveikslėlis 8" descr="Paveikslėlis, kuriame yra siena, vidinis, grindys, scena&#10;&#10;Automatiškai sugeneruotas aprašymas">
            <a:extLst>
              <a:ext uri="{FF2B5EF4-FFF2-40B4-BE49-F238E27FC236}">
                <a16:creationId xmlns:a16="http://schemas.microsoft.com/office/drawing/2014/main" id="{122F251F-B0EE-4EA7-A09B-EDBCBB40E99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8817" r="13421" b="4"/>
          <a:stretch/>
        </p:blipFill>
        <p:spPr>
          <a:xfrm>
            <a:off x="4787125" y="1193373"/>
            <a:ext cx="2632403" cy="2234142"/>
          </a:xfrm>
          <a:prstGeom prst="rect">
            <a:avLst/>
          </a:prstGeom>
          <a:ln>
            <a:noFill/>
          </a:ln>
          <a:effectLst>
            <a:softEdge rad="112500"/>
          </a:effectLst>
        </p:spPr>
      </p:pic>
      <p:pic>
        <p:nvPicPr>
          <p:cNvPr id="11" name="Paveikslėlis 10" descr="Paveikslėlis, kuriame yra grindys, siena, vidinis, lubos&#10;&#10;Automatiškai sugeneruotas aprašymas">
            <a:extLst>
              <a:ext uri="{FF2B5EF4-FFF2-40B4-BE49-F238E27FC236}">
                <a16:creationId xmlns:a16="http://schemas.microsoft.com/office/drawing/2014/main" id="{FE02A9DF-8B49-4F81-82B6-A105CD16654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6025" r="-3" b="6076"/>
          <a:stretch/>
        </p:blipFill>
        <p:spPr>
          <a:xfrm>
            <a:off x="7744190" y="1193373"/>
            <a:ext cx="2632403" cy="2234142"/>
          </a:xfrm>
          <a:prstGeom prst="rect">
            <a:avLst/>
          </a:prstGeom>
          <a:ln>
            <a:noFill/>
          </a:ln>
          <a:effectLst>
            <a:softEdge rad="112500"/>
          </a:effectLst>
        </p:spPr>
      </p:pic>
      <p:sp>
        <p:nvSpPr>
          <p:cNvPr id="3" name="Turinio vietos rezervavimo ženklas 2">
            <a:extLst>
              <a:ext uri="{FF2B5EF4-FFF2-40B4-BE49-F238E27FC236}">
                <a16:creationId xmlns:a16="http://schemas.microsoft.com/office/drawing/2014/main" id="{A75549D5-95E4-4281-9D84-A48251467B9D}"/>
              </a:ext>
            </a:extLst>
          </p:cNvPr>
          <p:cNvSpPr>
            <a:spLocks noGrp="1"/>
          </p:cNvSpPr>
          <p:nvPr>
            <p:ph idx="1"/>
          </p:nvPr>
        </p:nvSpPr>
        <p:spPr>
          <a:xfrm>
            <a:off x="5294423" y="3834332"/>
            <a:ext cx="5754578" cy="2337867"/>
          </a:xfrm>
        </p:spPr>
        <p:txBody>
          <a:bodyPr anchor="ctr">
            <a:normAutofit fontScale="92500" lnSpcReduction="10000"/>
          </a:bodyPr>
          <a:lstStyle/>
          <a:p>
            <a:pPr marL="0" indent="0" algn="just">
              <a:lnSpc>
                <a:spcPct val="110000"/>
              </a:lnSpc>
              <a:buNone/>
            </a:pPr>
            <a:r>
              <a:rPr lang="lt-LT" sz="1900" dirty="0">
                <a:effectLst/>
                <a:latin typeface="Times New Roman" panose="02020603050405020304" pitchFamily="18" charset="0"/>
                <a:ea typeface="Times New Roman" panose="02020603050405020304" pitchFamily="18" charset="0"/>
              </a:rPr>
              <a:t>Ši erdvė sukurta tam, kad skatintų mokinius labiau atsižvelgti į savo sveikatą, </a:t>
            </a:r>
            <a:r>
              <a:rPr lang="lt-LT" sz="1900" dirty="0">
                <a:latin typeface="Times New Roman" panose="02020603050405020304" pitchFamily="18" charset="0"/>
                <a:ea typeface="Times New Roman" panose="02020603050405020304" pitchFamily="18" charset="0"/>
              </a:rPr>
              <a:t>ieškoti</a:t>
            </a:r>
            <a:r>
              <a:rPr lang="lt-LT" sz="1900" dirty="0">
                <a:effectLst/>
                <a:latin typeface="Times New Roman" panose="02020603050405020304" pitchFamily="18" charset="0"/>
                <a:ea typeface="Times New Roman" panose="02020603050405020304" pitchFamily="18" charset="0"/>
              </a:rPr>
              <a:t> pasaulyje atrastų sveikatos stiprinimo būdų. Erdvėje </a:t>
            </a:r>
            <a:r>
              <a:rPr lang="lt-LT" sz="1900" dirty="0">
                <a:latin typeface="Times New Roman" panose="02020603050405020304" pitchFamily="18" charset="0"/>
                <a:ea typeface="Times New Roman" panose="02020603050405020304" pitchFamily="18" charset="0"/>
              </a:rPr>
              <a:t>yra</a:t>
            </a:r>
            <a:r>
              <a:rPr lang="lt-LT" sz="1900" dirty="0">
                <a:effectLst/>
                <a:latin typeface="Times New Roman" panose="02020603050405020304" pitchFamily="18" charset="0"/>
                <a:ea typeface="Times New Roman" panose="02020603050405020304" pitchFamily="18" charset="0"/>
              </a:rPr>
              <a:t> QR kodų, kuriuos nuskanavus mobiliuoju telefonu, galima sužinoti įdomių faktų apie sveikatą, gauti su sveikata susijusių rekomendacijų, žaidimų. </a:t>
            </a:r>
            <a:r>
              <a:rPr lang="lt-LT" sz="1900" dirty="0">
                <a:latin typeface="Times New Roman" panose="02020603050405020304" pitchFamily="18" charset="0"/>
                <a:ea typeface="Times New Roman" panose="02020603050405020304" pitchFamily="18" charset="0"/>
              </a:rPr>
              <a:t>Tokiu būdu mokiniai bus </a:t>
            </a:r>
            <a:r>
              <a:rPr lang="lt-LT" sz="1900" dirty="0">
                <a:effectLst/>
                <a:latin typeface="Times New Roman" panose="02020603050405020304" pitchFamily="18" charset="0"/>
                <a:ea typeface="Times New Roman" panose="02020603050405020304" pitchFamily="18" charset="0"/>
              </a:rPr>
              <a:t>skatinami patys susirasti informaciją ir ją pritaikyti biologijos, fizinio ugdymo ir kitose pamokose.</a:t>
            </a:r>
            <a:endParaRPr lang="lt-LT" sz="1900" dirty="0"/>
          </a:p>
        </p:txBody>
      </p:sp>
    </p:spTree>
    <p:extLst>
      <p:ext uri="{BB962C8B-B14F-4D97-AF65-F5344CB8AC3E}">
        <p14:creationId xmlns:p14="http://schemas.microsoft.com/office/powerpoint/2010/main" val="264335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9F1102F-D81D-49EA-8E66-EAE8AF0C879E}"/>
              </a:ext>
            </a:extLst>
          </p:cNvPr>
          <p:cNvSpPr>
            <a:spLocks noGrp="1"/>
          </p:cNvSpPr>
          <p:nvPr>
            <p:ph type="title"/>
          </p:nvPr>
        </p:nvSpPr>
        <p:spPr>
          <a:xfrm>
            <a:off x="1143000" y="284085"/>
            <a:ext cx="9905999" cy="1491449"/>
          </a:xfrm>
        </p:spPr>
        <p:txBody>
          <a:bodyPr>
            <a:normAutofit/>
          </a:bodyPr>
          <a:lstStyle/>
          <a:p>
            <a:pPr algn="ctr"/>
            <a:r>
              <a:rPr lang="lt-LT" sz="3200" dirty="0">
                <a:latin typeface="Times New Roman" panose="02020603050405020304" pitchFamily="18" charset="0"/>
                <a:ea typeface="Times New Roman" panose="02020603050405020304" pitchFamily="18" charset="0"/>
              </a:rPr>
              <a:t>E</a:t>
            </a:r>
            <a:r>
              <a:rPr lang="lt-LT" sz="3200" dirty="0">
                <a:effectLst/>
                <a:latin typeface="Times New Roman" panose="02020603050405020304" pitchFamily="18" charset="0"/>
                <a:ea typeface="Times New Roman" panose="02020603050405020304" pitchFamily="18" charset="0"/>
              </a:rPr>
              <a:t>dukacinė erdvė „Sveikata – didžiausias turtas“. </a:t>
            </a:r>
            <a:br>
              <a:rPr lang="lt-LT" sz="3200" dirty="0">
                <a:effectLst/>
                <a:latin typeface="Times New Roman" panose="02020603050405020304" pitchFamily="18" charset="0"/>
                <a:ea typeface="Times New Roman" panose="02020603050405020304" pitchFamily="18" charset="0"/>
              </a:rPr>
            </a:br>
            <a:r>
              <a:rPr lang="lt-LT" sz="3200" dirty="0">
                <a:latin typeface="Times New Roman" panose="02020603050405020304" pitchFamily="18" charset="0"/>
                <a:ea typeface="Times New Roman" panose="02020603050405020304" pitchFamily="18" charset="0"/>
              </a:rPr>
              <a:t>Darbo eiga</a:t>
            </a:r>
            <a:endParaRPr lang="lt-LT" sz="3200" dirty="0"/>
          </a:p>
        </p:txBody>
      </p:sp>
      <p:pic>
        <p:nvPicPr>
          <p:cNvPr id="4" name="Turinio vietos rezervavimo ženklas 3" descr="Paveikslėlis, kuriame yra siena, vidinis, asmuo&#10;&#10;Automatiškai sugeneruotas aprašymas">
            <a:extLst>
              <a:ext uri="{FF2B5EF4-FFF2-40B4-BE49-F238E27FC236}">
                <a16:creationId xmlns:a16="http://schemas.microsoft.com/office/drawing/2014/main" id="{BB439EB3-A42E-4702-9879-36DE9546365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028290" y="1791752"/>
            <a:ext cx="2753301" cy="3890160"/>
          </a:xfrm>
          <a:prstGeom prst="rect">
            <a:avLst/>
          </a:prstGeom>
          <a:ln>
            <a:noFill/>
          </a:ln>
          <a:effectLst>
            <a:softEdge rad="112500"/>
          </a:effectLst>
        </p:spPr>
      </p:pic>
      <p:pic>
        <p:nvPicPr>
          <p:cNvPr id="6" name="Paveikslėlis 5" descr="Paveikslėlis, kuriame yra grindys, siena, vidinis, stovimas&#10;&#10;Automatiškai sugeneruotas aprašymas">
            <a:extLst>
              <a:ext uri="{FF2B5EF4-FFF2-40B4-BE49-F238E27FC236}">
                <a16:creationId xmlns:a16="http://schemas.microsoft.com/office/drawing/2014/main" id="{D7A5AC2E-040A-4564-9676-7DF8EF6E38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1591" y="1807970"/>
            <a:ext cx="3773424" cy="3873942"/>
          </a:xfrm>
          <a:prstGeom prst="rect">
            <a:avLst/>
          </a:prstGeom>
          <a:ln>
            <a:noFill/>
          </a:ln>
          <a:effectLst>
            <a:softEdge rad="112500"/>
          </a:effectLst>
        </p:spPr>
      </p:pic>
      <p:pic>
        <p:nvPicPr>
          <p:cNvPr id="7" name="Paveikslėlis 6" descr="Paveikslėlis, kuriame yra grindys, vidinis, siena, kambarys&#10;&#10;Automatiškai sugeneruotas aprašymas">
            <a:extLst>
              <a:ext uri="{FF2B5EF4-FFF2-40B4-BE49-F238E27FC236}">
                <a16:creationId xmlns:a16="http://schemas.microsoft.com/office/drawing/2014/main" id="{4AD50989-2082-47ED-B083-A3D076AE2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015" y="1807970"/>
            <a:ext cx="3089779" cy="3873942"/>
          </a:xfrm>
          <a:prstGeom prst="rect">
            <a:avLst/>
          </a:prstGeom>
          <a:ln>
            <a:noFill/>
          </a:ln>
          <a:effectLst>
            <a:softEdge rad="112500"/>
          </a:effectLst>
        </p:spPr>
      </p:pic>
    </p:spTree>
    <p:extLst>
      <p:ext uri="{BB962C8B-B14F-4D97-AF65-F5344CB8AC3E}">
        <p14:creationId xmlns:p14="http://schemas.microsoft.com/office/powerpoint/2010/main" val="271740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B07B087-CC73-4D22-8354-AE59CBE4F3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1057FB57-E4D4-4E33-922C-AD3A529DFCF5}"/>
              </a:ext>
            </a:extLst>
          </p:cNvPr>
          <p:cNvSpPr>
            <a:spLocks noGrp="1"/>
          </p:cNvSpPr>
          <p:nvPr>
            <p:ph type="title"/>
          </p:nvPr>
        </p:nvSpPr>
        <p:spPr>
          <a:xfrm>
            <a:off x="729983" y="3834333"/>
            <a:ext cx="3834457" cy="2337866"/>
          </a:xfrm>
        </p:spPr>
        <p:txBody>
          <a:bodyPr>
            <a:normAutofit/>
          </a:bodyPr>
          <a:lstStyle/>
          <a:p>
            <a:pPr algn="ctr">
              <a:lnSpc>
                <a:spcPct val="90000"/>
              </a:lnSpc>
            </a:pPr>
            <a:r>
              <a:rPr lang="lt-LT" sz="3200" dirty="0">
                <a:effectLst/>
                <a:latin typeface="Times New Roman" panose="02020603050405020304" pitchFamily="18" charset="0"/>
                <a:ea typeface="Times New Roman" panose="02020603050405020304" pitchFamily="18" charset="0"/>
              </a:rPr>
              <a:t>Citatų sienelė ,,Neleisk svetimų nuomonių triukšmui užgožti jūsų vidinį balsą“</a:t>
            </a:r>
            <a:endParaRPr lang="lt-LT" sz="3200" dirty="0"/>
          </a:p>
        </p:txBody>
      </p:sp>
      <p:pic>
        <p:nvPicPr>
          <p:cNvPr id="7" name="Paveikslėlis 6" descr="Paveikslėlis, kuriame yra grindys, vidinis, siena, kambarys&#10;&#10;Automatiškai sugeneruotas aprašymas">
            <a:extLst>
              <a:ext uri="{FF2B5EF4-FFF2-40B4-BE49-F238E27FC236}">
                <a16:creationId xmlns:a16="http://schemas.microsoft.com/office/drawing/2014/main" id="{8DDEF005-6444-4AC8-AB4C-4B556A8A9D8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787" r="14319" b="-6"/>
          <a:stretch/>
        </p:blipFill>
        <p:spPr>
          <a:xfrm>
            <a:off x="7628175" y="947998"/>
            <a:ext cx="3347267" cy="2840853"/>
          </a:xfrm>
          <a:prstGeom prst="rect">
            <a:avLst/>
          </a:prstGeom>
          <a:ln>
            <a:noFill/>
          </a:ln>
          <a:effectLst>
            <a:softEdge rad="112500"/>
          </a:effectLst>
        </p:spPr>
      </p:pic>
      <p:pic>
        <p:nvPicPr>
          <p:cNvPr id="6" name="Paveikslėlis 5" descr="Paveikslėlis, kuriame yra žinutė, vizitinė kortelė&#10;&#10;Automatiškai sugeneruotas aprašymas">
            <a:extLst>
              <a:ext uri="{FF2B5EF4-FFF2-40B4-BE49-F238E27FC236}">
                <a16:creationId xmlns:a16="http://schemas.microsoft.com/office/drawing/2014/main" id="{39440E6F-7348-4CDE-A9F1-FF2FDE69F7D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9452" r="4" b="6897"/>
          <a:stretch/>
        </p:blipFill>
        <p:spPr>
          <a:xfrm>
            <a:off x="933641" y="970738"/>
            <a:ext cx="3347267" cy="2840854"/>
          </a:xfrm>
          <a:prstGeom prst="rect">
            <a:avLst/>
          </a:prstGeom>
          <a:ln>
            <a:noFill/>
          </a:ln>
          <a:effectLst>
            <a:softEdge rad="112500"/>
          </a:effectLst>
        </p:spPr>
      </p:pic>
      <p:pic>
        <p:nvPicPr>
          <p:cNvPr id="9" name="Paveikslėlis 8" descr="Paveikslėlis, kuriame yra vidinis, siena, balta, kambarys&#10;&#10;Automatiškai sugeneruotas aprašymas">
            <a:extLst>
              <a:ext uri="{FF2B5EF4-FFF2-40B4-BE49-F238E27FC236}">
                <a16:creationId xmlns:a16="http://schemas.microsoft.com/office/drawing/2014/main" id="{F78BA324-38CE-4122-88EF-ACE9206CB83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6799" r="-2" b="-2"/>
          <a:stretch/>
        </p:blipFill>
        <p:spPr>
          <a:xfrm>
            <a:off x="4280908" y="947998"/>
            <a:ext cx="3347267" cy="2840853"/>
          </a:xfrm>
          <a:prstGeom prst="rect">
            <a:avLst/>
          </a:prstGeom>
          <a:ln>
            <a:noFill/>
          </a:ln>
          <a:effectLst>
            <a:softEdge rad="112500"/>
          </a:effectLst>
        </p:spPr>
      </p:pic>
      <p:sp>
        <p:nvSpPr>
          <p:cNvPr id="3" name="Turinio vietos rezervavimo ženklas 2">
            <a:extLst>
              <a:ext uri="{FF2B5EF4-FFF2-40B4-BE49-F238E27FC236}">
                <a16:creationId xmlns:a16="http://schemas.microsoft.com/office/drawing/2014/main" id="{0682311B-0307-49A0-81D2-177AF0CFED18}"/>
              </a:ext>
            </a:extLst>
          </p:cNvPr>
          <p:cNvSpPr>
            <a:spLocks noGrp="1"/>
          </p:cNvSpPr>
          <p:nvPr>
            <p:ph idx="1"/>
          </p:nvPr>
        </p:nvSpPr>
        <p:spPr>
          <a:xfrm>
            <a:off x="5294423" y="3834332"/>
            <a:ext cx="5754578" cy="2337867"/>
          </a:xfrm>
        </p:spPr>
        <p:txBody>
          <a:bodyPr anchor="ctr">
            <a:normAutofit/>
          </a:bodyPr>
          <a:lstStyle/>
          <a:p>
            <a:pPr marL="0" indent="0" algn="just">
              <a:buNone/>
            </a:pPr>
            <a:r>
              <a:rPr lang="lt-LT" dirty="0">
                <a:effectLst/>
                <a:latin typeface="Times New Roman" panose="02020603050405020304" pitchFamily="18" charset="0"/>
                <a:ea typeface="Times New Roman" panose="02020603050405020304" pitchFamily="18" charset="0"/>
              </a:rPr>
              <a:t>Trumpos citatos - tai žvilgsnis į gyvenimą </a:t>
            </a:r>
            <a:r>
              <a:rPr lang="lt-LT" dirty="0">
                <a:latin typeface="Times New Roman" panose="02020603050405020304" pitchFamily="18" charset="0"/>
                <a:ea typeface="Times New Roman" panose="02020603050405020304" pitchFamily="18" charset="0"/>
              </a:rPr>
              <a:t>iš kitos perspektyvos</a:t>
            </a:r>
            <a:r>
              <a:rPr lang="lt-LT" dirty="0">
                <a:effectLst/>
                <a:latin typeface="Times New Roman" panose="02020603050405020304" pitchFamily="18" charset="0"/>
                <a:ea typeface="Times New Roman" panose="02020603050405020304" pitchFamily="18" charset="0"/>
              </a:rPr>
              <a:t>, padėsiančios rasti savyje jėgų mylėti gyvenimą</a:t>
            </a:r>
            <a:r>
              <a:rPr lang="lt-LT" dirty="0">
                <a:latin typeface="Times New Roman" panose="02020603050405020304" pitchFamily="18" charset="0"/>
                <a:ea typeface="Times New Roman" panose="02020603050405020304" pitchFamily="18" charset="0"/>
              </a:rPr>
              <a:t> ir į viską žiūrėti optimistiškai. </a:t>
            </a:r>
            <a:r>
              <a:rPr lang="lt-LT" dirty="0">
                <a:effectLst/>
                <a:latin typeface="Times New Roman" panose="02020603050405020304" pitchFamily="18" charset="0"/>
                <a:ea typeface="Times New Roman" panose="02020603050405020304" pitchFamily="18" charset="0"/>
              </a:rPr>
              <a:t>Tai puiki integracija į etikos, estetikos, psichologijos pamokas. </a:t>
            </a:r>
            <a:r>
              <a:rPr lang="lt-LT" dirty="0">
                <a:effectLst/>
                <a:latin typeface="Times New Roman" panose="02020603050405020304" pitchFamily="18" charset="0"/>
                <a:ea typeface="Calibri" panose="020F0502020204030204" pitchFamily="34" charset="0"/>
              </a:rPr>
              <a:t> Kūrimo procese dalyvauja II</a:t>
            </a:r>
            <a:r>
              <a:rPr lang="lt-LT" dirty="0">
                <a:latin typeface="Times New Roman" panose="02020603050405020304" pitchFamily="18" charset="0"/>
                <a:ea typeface="Calibri" panose="020F0502020204030204" pitchFamily="34" charset="0"/>
              </a:rPr>
              <a:t>– IV klasių</a:t>
            </a:r>
            <a:r>
              <a:rPr lang="lt-LT" dirty="0">
                <a:effectLst/>
                <a:latin typeface="Times New Roman" panose="02020603050405020304" pitchFamily="18" charset="0"/>
                <a:ea typeface="Calibri" panose="020F0502020204030204" pitchFamily="34" charset="0"/>
              </a:rPr>
              <a:t> mokiniai ir mokyklos bendruomenė.</a:t>
            </a:r>
            <a:endParaRPr lang="lt-LT" dirty="0"/>
          </a:p>
        </p:txBody>
      </p:sp>
    </p:spTree>
    <p:extLst>
      <p:ext uri="{BB962C8B-B14F-4D97-AF65-F5344CB8AC3E}">
        <p14:creationId xmlns:p14="http://schemas.microsoft.com/office/powerpoint/2010/main" val="309834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E526CCA-0044-4AEC-B530-559A9FFC1A9D}"/>
              </a:ext>
            </a:extLst>
          </p:cNvPr>
          <p:cNvSpPr>
            <a:spLocks noGrp="1"/>
          </p:cNvSpPr>
          <p:nvPr>
            <p:ph type="title"/>
          </p:nvPr>
        </p:nvSpPr>
        <p:spPr/>
        <p:txBody>
          <a:bodyPr>
            <a:normAutofit/>
          </a:bodyPr>
          <a:lstStyle/>
          <a:p>
            <a:pPr algn="ctr"/>
            <a:r>
              <a:rPr lang="lt-LT" sz="3200" dirty="0">
                <a:effectLst/>
                <a:latin typeface="Times New Roman" panose="02020603050405020304" pitchFamily="18" charset="0"/>
                <a:ea typeface="Times New Roman" panose="02020603050405020304" pitchFamily="18" charset="0"/>
              </a:rPr>
              <a:t>Citatų sienelė ,,Neleisk svetimų nuomonių triukšmui užgožti jūsų vidinį balsą“. Darbo eiga</a:t>
            </a:r>
            <a:endParaRPr lang="lt-LT" sz="3200" dirty="0"/>
          </a:p>
        </p:txBody>
      </p:sp>
      <p:pic>
        <p:nvPicPr>
          <p:cNvPr id="4" name="Turinio vietos rezervavimo ženklas 3" descr="Paveikslėlis, kuriame yra vidinis, siena, kambarys, kriauklė&#10;&#10;Automatiškai sugeneruotas aprašymas">
            <a:extLst>
              <a:ext uri="{FF2B5EF4-FFF2-40B4-BE49-F238E27FC236}">
                <a16:creationId xmlns:a16="http://schemas.microsoft.com/office/drawing/2014/main" id="{D0F0AEE1-7251-4F3D-9F23-C19A9839313D}"/>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282344" y="2018115"/>
            <a:ext cx="2923408" cy="3944129"/>
          </a:xfrm>
          <a:prstGeom prst="rect">
            <a:avLst/>
          </a:prstGeom>
          <a:ln>
            <a:noFill/>
          </a:ln>
          <a:effectLst>
            <a:softEdge rad="112500"/>
          </a:effectLst>
        </p:spPr>
      </p:pic>
      <p:pic>
        <p:nvPicPr>
          <p:cNvPr id="6" name="Paveikslėlis 5" descr="Paveikslėlis, kuriame yra vidinis&#10;&#10;Automatiškai sugeneruotas aprašymas">
            <a:extLst>
              <a:ext uri="{FF2B5EF4-FFF2-40B4-BE49-F238E27FC236}">
                <a16:creationId xmlns:a16="http://schemas.microsoft.com/office/drawing/2014/main" id="{1E862AB6-F550-649C-29B8-6352D8D4A4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622369" y="2502832"/>
            <a:ext cx="4006473" cy="3004855"/>
          </a:xfrm>
          <a:prstGeom prst="rect">
            <a:avLst/>
          </a:prstGeom>
          <a:ln>
            <a:noFill/>
          </a:ln>
          <a:effectLst>
            <a:softEdge rad="112500"/>
          </a:effectLst>
        </p:spPr>
      </p:pic>
      <p:pic>
        <p:nvPicPr>
          <p:cNvPr id="9" name="Paveikslėlis 8" descr="Paveikslėlis, kuriame yra žinutė, asmuo, siena, vidinis&#10;&#10;Automatiškai sugeneruotas aprašymas">
            <a:extLst>
              <a:ext uri="{FF2B5EF4-FFF2-40B4-BE49-F238E27FC236}">
                <a16:creationId xmlns:a16="http://schemas.microsoft.com/office/drawing/2014/main" id="{D1BE4F2A-8189-E478-E51C-6EED1CF6F9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43485" y="2056320"/>
            <a:ext cx="2923408" cy="3897877"/>
          </a:xfrm>
          <a:prstGeom prst="rect">
            <a:avLst/>
          </a:prstGeom>
          <a:ln>
            <a:noFill/>
          </a:ln>
          <a:effectLst>
            <a:softEdge rad="112500"/>
          </a:effectLst>
        </p:spPr>
      </p:pic>
    </p:spTree>
    <p:extLst>
      <p:ext uri="{BB962C8B-B14F-4D97-AF65-F5344CB8AC3E}">
        <p14:creationId xmlns:p14="http://schemas.microsoft.com/office/powerpoint/2010/main" val="150698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BB07B087-CC73-4D22-8354-AE59CBE4F3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F1C4892F-C1D8-42E1-9775-9C195B04D190}"/>
              </a:ext>
            </a:extLst>
          </p:cNvPr>
          <p:cNvSpPr>
            <a:spLocks noGrp="1"/>
          </p:cNvSpPr>
          <p:nvPr>
            <p:ph type="title"/>
          </p:nvPr>
        </p:nvSpPr>
        <p:spPr>
          <a:xfrm>
            <a:off x="729983" y="3834333"/>
            <a:ext cx="3834457" cy="2337866"/>
          </a:xfrm>
        </p:spPr>
        <p:txBody>
          <a:bodyPr>
            <a:normAutofit/>
          </a:bodyPr>
          <a:lstStyle/>
          <a:p>
            <a:pPr algn="ctr"/>
            <a:r>
              <a:rPr lang="lt-LT" sz="3200" dirty="0">
                <a:effectLst/>
                <a:latin typeface="Times New Roman" panose="02020603050405020304" pitchFamily="18" charset="0"/>
                <a:ea typeface="Times New Roman" panose="02020603050405020304" pitchFamily="18" charset="0"/>
              </a:rPr>
              <a:t>Šaškės  žaidimui lauke</a:t>
            </a:r>
            <a:endParaRPr lang="lt-LT" sz="3200" dirty="0"/>
          </a:p>
        </p:txBody>
      </p:sp>
      <p:pic>
        <p:nvPicPr>
          <p:cNvPr id="6" name="Paveikslėlis 5" descr="Paveikslėlis, kuriame yra medis, laukas, žolė, parkas&#10;&#10;Automatiškai sugeneruotas aprašymas">
            <a:extLst>
              <a:ext uri="{FF2B5EF4-FFF2-40B4-BE49-F238E27FC236}">
                <a16:creationId xmlns:a16="http://schemas.microsoft.com/office/drawing/2014/main" id="{04F8DE27-0C97-4F24-957A-478EC890E7A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1893" r="5" b="17"/>
          <a:stretch/>
        </p:blipFill>
        <p:spPr>
          <a:xfrm>
            <a:off x="5562487" y="1194858"/>
            <a:ext cx="3381438" cy="2234142"/>
          </a:xfrm>
          <a:prstGeom prst="rect">
            <a:avLst/>
          </a:prstGeom>
          <a:ln>
            <a:noFill/>
          </a:ln>
          <a:effectLst>
            <a:softEdge rad="112500"/>
          </a:effectLst>
        </p:spPr>
      </p:pic>
      <p:pic>
        <p:nvPicPr>
          <p:cNvPr id="10" name="Paveikslėlis 9" descr="Paveikslėlis, kuriame yra žolė, laukas, cementas, akmuo&#10;&#10;Automatiškai sugeneruotas aprašymas">
            <a:extLst>
              <a:ext uri="{FF2B5EF4-FFF2-40B4-BE49-F238E27FC236}">
                <a16:creationId xmlns:a16="http://schemas.microsoft.com/office/drawing/2014/main" id="{8F86BE1B-1C42-486A-B8C1-80547067F37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1905" r="5" b="5"/>
          <a:stretch/>
        </p:blipFill>
        <p:spPr>
          <a:xfrm>
            <a:off x="2027805" y="1194858"/>
            <a:ext cx="3381438" cy="2234142"/>
          </a:xfrm>
          <a:prstGeom prst="rect">
            <a:avLst/>
          </a:prstGeom>
          <a:ln>
            <a:noFill/>
          </a:ln>
          <a:effectLst>
            <a:softEdge rad="112500"/>
          </a:effectLst>
        </p:spPr>
      </p:pic>
      <p:sp>
        <p:nvSpPr>
          <p:cNvPr id="3" name="Turinio vietos rezervavimo ženklas 2">
            <a:extLst>
              <a:ext uri="{FF2B5EF4-FFF2-40B4-BE49-F238E27FC236}">
                <a16:creationId xmlns:a16="http://schemas.microsoft.com/office/drawing/2014/main" id="{330D815F-DBC7-4A54-A730-8DF6E0FA751A}"/>
              </a:ext>
            </a:extLst>
          </p:cNvPr>
          <p:cNvSpPr>
            <a:spLocks noGrp="1"/>
          </p:cNvSpPr>
          <p:nvPr>
            <p:ph idx="1"/>
          </p:nvPr>
        </p:nvSpPr>
        <p:spPr>
          <a:xfrm>
            <a:off x="5294423" y="3834332"/>
            <a:ext cx="5754578" cy="2337867"/>
          </a:xfrm>
        </p:spPr>
        <p:txBody>
          <a:bodyPr anchor="ctr">
            <a:normAutofit/>
          </a:bodyPr>
          <a:lstStyle/>
          <a:p>
            <a:pPr marL="0" indent="0" algn="just">
              <a:lnSpc>
                <a:spcPct val="110000"/>
              </a:lnSpc>
              <a:buNone/>
            </a:pPr>
            <a:r>
              <a:rPr lang="lt-LT" sz="1900" dirty="0">
                <a:effectLst/>
                <a:latin typeface="Times New Roman" panose="02020603050405020304" pitchFamily="18" charset="0"/>
                <a:ea typeface="Times New Roman" panose="02020603050405020304" pitchFamily="18" charset="0"/>
              </a:rPr>
              <a:t>Šaškės – puikiai žinomas strateginis, loginis žaidimas, kurio ištakos siekia net 600 metų prieš mūsų erą. Šaškės bus ne tik puikus pasirinkimas žaidžiant lauke, bet taip pat jos bus pritaikytos biologijos pamokoms, žinioms apie stiebo sandarą, metinėms rievėms skaičiuoti. </a:t>
            </a:r>
            <a:r>
              <a:rPr lang="lt-LT" sz="1900">
                <a:effectLst/>
                <a:latin typeface="Times New Roman" panose="02020603050405020304" pitchFamily="18" charset="0"/>
                <a:ea typeface="Calibri" panose="020F0502020204030204" pitchFamily="34" charset="0"/>
              </a:rPr>
              <a:t>Kūrimo procese </a:t>
            </a:r>
            <a:r>
              <a:rPr lang="lt-LT" sz="1900" dirty="0">
                <a:effectLst/>
                <a:latin typeface="Times New Roman" panose="02020603050405020304" pitchFamily="18" charset="0"/>
                <a:ea typeface="Calibri" panose="020F0502020204030204" pitchFamily="34" charset="0"/>
              </a:rPr>
              <a:t>dalyvauja I klasių mokiniai ir bendruomenė.</a:t>
            </a:r>
            <a:endParaRPr lang="lt-LT" sz="1900" dirty="0"/>
          </a:p>
        </p:txBody>
      </p:sp>
    </p:spTree>
    <p:extLst>
      <p:ext uri="{BB962C8B-B14F-4D97-AF65-F5344CB8AC3E}">
        <p14:creationId xmlns:p14="http://schemas.microsoft.com/office/powerpoint/2010/main" val="291354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F0483E-AE9D-4D77-85A0-BA54AEE65DC7}"/>
              </a:ext>
            </a:extLst>
          </p:cNvPr>
          <p:cNvSpPr>
            <a:spLocks noGrp="1"/>
          </p:cNvSpPr>
          <p:nvPr>
            <p:ph type="title"/>
          </p:nvPr>
        </p:nvSpPr>
        <p:spPr/>
        <p:txBody>
          <a:bodyPr>
            <a:normAutofit/>
          </a:bodyPr>
          <a:lstStyle/>
          <a:p>
            <a:pPr algn="ctr"/>
            <a:r>
              <a:rPr lang="lt-LT" sz="3200" dirty="0">
                <a:effectLst/>
                <a:latin typeface="Times New Roman" panose="02020603050405020304" pitchFamily="18" charset="0"/>
                <a:ea typeface="Times New Roman" panose="02020603050405020304" pitchFamily="18" charset="0"/>
              </a:rPr>
              <a:t>Šaškės  žaidimui lauke. </a:t>
            </a:r>
            <a:br>
              <a:rPr lang="lt-LT" sz="3200" dirty="0">
                <a:effectLst/>
                <a:latin typeface="Times New Roman" panose="02020603050405020304" pitchFamily="18" charset="0"/>
                <a:ea typeface="Times New Roman" panose="02020603050405020304" pitchFamily="18" charset="0"/>
              </a:rPr>
            </a:br>
            <a:r>
              <a:rPr lang="lt-LT" sz="3200" dirty="0">
                <a:effectLst/>
                <a:latin typeface="Times New Roman" panose="02020603050405020304" pitchFamily="18" charset="0"/>
                <a:ea typeface="Times New Roman" panose="02020603050405020304" pitchFamily="18" charset="0"/>
              </a:rPr>
              <a:t> Darbo eiga</a:t>
            </a:r>
            <a:endParaRPr lang="lt-LT" sz="3200" dirty="0"/>
          </a:p>
        </p:txBody>
      </p:sp>
      <p:pic>
        <p:nvPicPr>
          <p:cNvPr id="7" name="Paveikslėlis 6" descr="Paveikslėlis, kuriame yra asmuo, stalas, vidinis, lėkštė&#10;&#10;Automatiškai sugeneruotas aprašymas">
            <a:extLst>
              <a:ext uri="{FF2B5EF4-FFF2-40B4-BE49-F238E27FC236}">
                <a16:creationId xmlns:a16="http://schemas.microsoft.com/office/drawing/2014/main" id="{CA24740C-43D2-4BDF-9481-8A75559A3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2412011"/>
            <a:ext cx="2640466" cy="2994592"/>
          </a:xfrm>
          <a:prstGeom prst="rect">
            <a:avLst/>
          </a:prstGeom>
          <a:ln>
            <a:noFill/>
          </a:ln>
          <a:effectLst>
            <a:softEdge rad="112500"/>
          </a:effectLst>
        </p:spPr>
      </p:pic>
      <p:pic>
        <p:nvPicPr>
          <p:cNvPr id="9" name="Paveikslėlis 8" descr="Paveikslėlis, kuriame yra asmuo, vidinis, stalas, valgis&#10;&#10;Automatiškai sugeneruotas aprašymas">
            <a:extLst>
              <a:ext uri="{FF2B5EF4-FFF2-40B4-BE49-F238E27FC236}">
                <a16:creationId xmlns:a16="http://schemas.microsoft.com/office/drawing/2014/main" id="{4093DD8B-229B-44F2-A758-586539E14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820" y="2423008"/>
            <a:ext cx="2413237" cy="2972597"/>
          </a:xfrm>
          <a:prstGeom prst="rect">
            <a:avLst/>
          </a:prstGeom>
          <a:ln>
            <a:noFill/>
          </a:ln>
          <a:effectLst>
            <a:softEdge rad="112500"/>
          </a:effectLst>
        </p:spPr>
      </p:pic>
      <p:pic>
        <p:nvPicPr>
          <p:cNvPr id="13" name="Turinio vietos rezervavimo ženklas 12" descr="Paveikslėlis, kuriame yra vidinis, langas, asmuo&#10;&#10;Automatiškai sugeneruotas aprašymas">
            <a:extLst>
              <a:ext uri="{FF2B5EF4-FFF2-40B4-BE49-F238E27FC236}">
                <a16:creationId xmlns:a16="http://schemas.microsoft.com/office/drawing/2014/main" id="{27595013-F2D1-4C04-9718-CBF1942E8561}"/>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6452057" y="2401014"/>
            <a:ext cx="4298394" cy="2994591"/>
          </a:xfrm>
          <a:prstGeom prst="rect">
            <a:avLst/>
          </a:prstGeom>
          <a:ln>
            <a:noFill/>
          </a:ln>
          <a:effectLst>
            <a:softEdge rad="112500"/>
          </a:effectLst>
        </p:spPr>
      </p:pic>
    </p:spTree>
    <p:extLst>
      <p:ext uri="{BB962C8B-B14F-4D97-AF65-F5344CB8AC3E}">
        <p14:creationId xmlns:p14="http://schemas.microsoft.com/office/powerpoint/2010/main" val="84355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0329F98-8591-4381-A08D-8F80D580CD77}"/>
              </a:ext>
            </a:extLst>
          </p:cNvPr>
          <p:cNvSpPr>
            <a:spLocks noGrp="1"/>
          </p:cNvSpPr>
          <p:nvPr>
            <p:ph type="title"/>
          </p:nvPr>
        </p:nvSpPr>
        <p:spPr/>
        <p:txBody>
          <a:bodyPr>
            <a:normAutofit/>
          </a:bodyPr>
          <a:lstStyle/>
          <a:p>
            <a:pPr algn="ctr"/>
            <a:r>
              <a:rPr lang="lt-LT" sz="3200" dirty="0">
                <a:effectLst/>
                <a:latin typeface="Times New Roman" panose="02020603050405020304" pitchFamily="18" charset="0"/>
                <a:ea typeface="Times New Roman" panose="02020603050405020304" pitchFamily="18" charset="0"/>
              </a:rPr>
              <a:t>Šaškės  žaidimui lauke. </a:t>
            </a:r>
            <a:br>
              <a:rPr lang="lt-LT" sz="3200" dirty="0">
                <a:effectLst/>
                <a:latin typeface="Times New Roman" panose="02020603050405020304" pitchFamily="18" charset="0"/>
                <a:ea typeface="Times New Roman" panose="02020603050405020304" pitchFamily="18" charset="0"/>
              </a:rPr>
            </a:br>
            <a:r>
              <a:rPr lang="lt-LT" sz="3200" dirty="0">
                <a:effectLst/>
                <a:latin typeface="Times New Roman" panose="02020603050405020304" pitchFamily="18" charset="0"/>
                <a:ea typeface="Times New Roman" panose="02020603050405020304" pitchFamily="18" charset="0"/>
              </a:rPr>
              <a:t> Darbo eiga</a:t>
            </a:r>
            <a:endParaRPr lang="lt-LT" sz="3200" dirty="0"/>
          </a:p>
        </p:txBody>
      </p:sp>
      <p:pic>
        <p:nvPicPr>
          <p:cNvPr id="5" name="Turinio vietos rezervavimo ženklas 4" descr="Paveikslėlis, kuriame yra laukas, žemė&#10;&#10;Automatiškai sugeneruotas aprašymas">
            <a:extLst>
              <a:ext uri="{FF2B5EF4-FFF2-40B4-BE49-F238E27FC236}">
                <a16:creationId xmlns:a16="http://schemas.microsoft.com/office/drawing/2014/main" id="{C6C299DA-97E6-4546-B96A-4B4F7C6FA3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3352" y="2601572"/>
            <a:ext cx="2254073" cy="3011301"/>
          </a:xfrm>
          <a:prstGeom prst="rect">
            <a:avLst/>
          </a:prstGeom>
          <a:ln>
            <a:noFill/>
          </a:ln>
          <a:effectLst>
            <a:softEdge rad="112500"/>
          </a:effectLst>
        </p:spPr>
      </p:pic>
      <p:pic>
        <p:nvPicPr>
          <p:cNvPr id="7" name="Paveikslėlis 6" descr="Paveikslėlis, kuriame yra asmuo, laukas, žemė, grupė&#10;&#10;Automatiškai sugeneruotas aprašymas">
            <a:extLst>
              <a:ext uri="{FF2B5EF4-FFF2-40B4-BE49-F238E27FC236}">
                <a16:creationId xmlns:a16="http://schemas.microsoft.com/office/drawing/2014/main" id="{CAA3869D-9668-4A49-BE42-5C576D610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681" y="2601573"/>
            <a:ext cx="3871671" cy="3011300"/>
          </a:xfrm>
          <a:prstGeom prst="rect">
            <a:avLst/>
          </a:prstGeom>
          <a:ln>
            <a:noFill/>
          </a:ln>
          <a:effectLst>
            <a:softEdge rad="112500"/>
          </a:effectLst>
        </p:spPr>
      </p:pic>
      <p:pic>
        <p:nvPicPr>
          <p:cNvPr id="9" name="Paveikslėlis 8" descr="Paveikslėlis, kuriame yra žolė, laukas, asmuo, parkas&#10;&#10;Automatiškai sugeneruotas aprašymas">
            <a:extLst>
              <a:ext uri="{FF2B5EF4-FFF2-40B4-BE49-F238E27FC236}">
                <a16:creationId xmlns:a16="http://schemas.microsoft.com/office/drawing/2014/main" id="{3A8AFEF9-AA2E-46B4-AD43-22850A8A0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83" y="2601573"/>
            <a:ext cx="3676998" cy="3011300"/>
          </a:xfrm>
          <a:prstGeom prst="rect">
            <a:avLst/>
          </a:prstGeom>
          <a:ln>
            <a:noFill/>
          </a:ln>
          <a:effectLst>
            <a:softEdge rad="112500"/>
          </a:effectLst>
        </p:spPr>
      </p:pic>
    </p:spTree>
    <p:extLst>
      <p:ext uri="{BB962C8B-B14F-4D97-AF65-F5344CB8AC3E}">
        <p14:creationId xmlns:p14="http://schemas.microsoft.com/office/powerpoint/2010/main" val="3906050836"/>
      </p:ext>
    </p:extLst>
  </p:cSld>
  <p:clrMapOvr>
    <a:masterClrMapping/>
  </p:clrMapOvr>
</p:sld>
</file>

<file path=ppt/theme/theme1.xml><?xml version="1.0" encoding="utf-8"?>
<a:theme xmlns:a="http://schemas.openxmlformats.org/drawingml/2006/main" name="RegattaVTI">
  <a:themeElements>
    <a:clrScheme name="AnalogousFromRegularSeedRightStep">
      <a:dk1>
        <a:srgbClr val="000000"/>
      </a:dk1>
      <a:lt1>
        <a:srgbClr val="FFFFFF"/>
      </a:lt1>
      <a:dk2>
        <a:srgbClr val="3A3621"/>
      </a:dk2>
      <a:lt2>
        <a:srgbClr val="E2E6E8"/>
      </a:lt2>
      <a:accent1>
        <a:srgbClr val="E77529"/>
      </a:accent1>
      <a:accent2>
        <a:srgbClr val="BD9E15"/>
      </a:accent2>
      <a:accent3>
        <a:srgbClr val="8EAF1F"/>
      </a:accent3>
      <a:accent4>
        <a:srgbClr val="4EB914"/>
      </a:accent4>
      <a:accent5>
        <a:srgbClr val="21BC2C"/>
      </a:accent5>
      <a:accent6>
        <a:srgbClr val="14BA65"/>
      </a:accent6>
      <a:hlink>
        <a:srgbClr val="3E89BB"/>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229</TotalTime>
  <Words>389</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Walbaum Display</vt:lpstr>
      <vt:lpstr>RegattaVTI</vt:lpstr>
      <vt:lpstr>EDUKACINIŲ ERDVIŲ KŪRIMAS 2022 M.</vt:lpstr>
      <vt:lpstr>Edukacinių erdvių kūrimas</vt:lpstr>
      <vt:lpstr>Edukacinė erdvė „Sveikata – didžiausias turtas“</vt:lpstr>
      <vt:lpstr>Edukacinė erdvė „Sveikata – didžiausias turtas“.  Darbo eiga</vt:lpstr>
      <vt:lpstr>Citatų sienelė ,,Neleisk svetimų nuomonių triukšmui užgožti jūsų vidinį balsą“</vt:lpstr>
      <vt:lpstr>Citatų sienelė ,,Neleisk svetimų nuomonių triukšmui užgožti jūsų vidinį balsą“. Darbo eiga</vt:lpstr>
      <vt:lpstr>Šaškės  žaidimui lauke</vt:lpstr>
      <vt:lpstr>Šaškės  žaidimui lauke.   Darbo eiga</vt:lpstr>
      <vt:lpstr>Šaškės  žaidimui lauke.   Darbo eiga</vt:lpstr>
      <vt:lpstr>Žaliųjų erdvių kūrimas ,,Sukurk, stebėk ir mėgaukis!“ </vt:lpstr>
      <vt:lpstr>Žaliųjų erdvių kūrimas ,,Sukurk, stebėk ir mėgaukis!“. Darbo eiga</vt:lpstr>
      <vt:lpstr>Edukacinių erdvių koordinatoriai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EDUKACINIŲ ERDVIŲ KŪRIMAS 2022 M.</dc:title>
  <dc:creator>SANDRIJA DONSKIENĖ</dc:creator>
  <cp:lastModifiedBy>Ausra Kazlauskiene</cp:lastModifiedBy>
  <cp:revision>4</cp:revision>
  <dcterms:created xsi:type="dcterms:W3CDTF">2022-04-02T12:20:05Z</dcterms:created>
  <dcterms:modified xsi:type="dcterms:W3CDTF">2022-05-05T16:00:46Z</dcterms:modified>
</cp:coreProperties>
</file>