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76" r:id="rId3"/>
    <p:sldId id="277" r:id="rId4"/>
    <p:sldId id="275" r:id="rId5"/>
    <p:sldId id="270" r:id="rId6"/>
    <p:sldId id="273" r:id="rId7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Vidutinis stilius 2 – paryškinima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Vidutinis stilius 2 – paryškinima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Šviesus stilius 3 – paryškinimas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Šviesus stilius 2 – paryškinimas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Vidutinis stilius 2 – paryškinima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16DA210-FB5B-4158-B5E0-FEB733F419BA}" styleName="Šviesus stili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Šviesus stilius 3 – paryškinimas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7292A2E-F333-43FB-9621-5CBBE7FDCDCB}" styleName="Šviesus stilius 2 – paryškinimas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929F9F4-4A8F-4326-A1B4-22849713DDAB}" styleName="Tamsus stilius1 – paryškinimas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Tamsus stilius1 – paryškinima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Tamsus stilius1 – paryškinima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Šviesus stilius 1 – paryškinima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Vidutinis stilius 2 – paryškinima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8D230F3-CF80-4859-8CE7-A43EE81993B5}" styleName="Šviesus stilius 1 – paryškinimas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6B13-8071-4B6A-8093-C655B35FFE7C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9062-A11C-4A55-8D3D-AAE7F46CE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923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6B13-8071-4B6A-8093-C655B35FFE7C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9062-A11C-4A55-8D3D-AAE7F46CE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485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6B13-8071-4B6A-8093-C655B35FFE7C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9062-A11C-4A55-8D3D-AAE7F46CE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26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6B13-8071-4B6A-8093-C655B35FFE7C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9062-A11C-4A55-8D3D-AAE7F46CE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145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6B13-8071-4B6A-8093-C655B35FFE7C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9062-A11C-4A55-8D3D-AAE7F46CE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436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6B13-8071-4B6A-8093-C655B35FFE7C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9062-A11C-4A55-8D3D-AAE7F46CE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484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6B13-8071-4B6A-8093-C655B35FFE7C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9062-A11C-4A55-8D3D-AAE7F46CE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833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6B13-8071-4B6A-8093-C655B35FFE7C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9062-A11C-4A55-8D3D-AAE7F46CE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794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6B13-8071-4B6A-8093-C655B35FFE7C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9062-A11C-4A55-8D3D-AAE7F46CE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488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6B13-8071-4B6A-8093-C655B35FFE7C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9062-A11C-4A55-8D3D-AAE7F46CE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33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6B13-8071-4B6A-8093-C655B35FFE7C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9062-A11C-4A55-8D3D-AAE7F46CE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887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B6B13-8071-4B6A-8093-C655B35FFE7C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99062-A11C-4A55-8D3D-AAE7F46CE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479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4139579-0C06-4C96-80C2-EFC3298BEB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25689" y="6255601"/>
            <a:ext cx="3069208" cy="454521"/>
          </a:xfrm>
          <a:noFill/>
        </p:spPr>
        <p:txBody>
          <a:bodyPr>
            <a:normAutofit/>
          </a:bodyPr>
          <a:lstStyle/>
          <a:p>
            <a:r>
              <a:rPr lang="lt-LT" sz="2000" dirty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Klaipėda, 2021 </a:t>
            </a:r>
            <a:endParaRPr lang="en-US" sz="2000" dirty="0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366EF7D-55C6-41A4-BF9C-782FDC43401B}"/>
              </a:ext>
            </a:extLst>
          </p:cNvPr>
          <p:cNvSpPr/>
          <p:nvPr/>
        </p:nvSpPr>
        <p:spPr>
          <a:xfrm>
            <a:off x="261936" y="538164"/>
            <a:ext cx="11525251" cy="5689103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1E8DBE8-2EC4-4317-969F-C6D7FAE35219}"/>
              </a:ext>
            </a:extLst>
          </p:cNvPr>
          <p:cNvSpPr/>
          <p:nvPr/>
        </p:nvSpPr>
        <p:spPr>
          <a:xfrm>
            <a:off x="671513" y="690563"/>
            <a:ext cx="10977562" cy="5991225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CD94CD26-A2E3-4E49-B8C9-194419D841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4800" y="0"/>
            <a:ext cx="1782588" cy="24892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DDF7EF0-3F5C-4F85-91B5-F773546CB3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867" y="0"/>
            <a:ext cx="1643198" cy="2489200"/>
          </a:xfrm>
          <a:prstGeom prst="rect">
            <a:avLst/>
          </a:prstGeom>
        </p:spPr>
      </p:pic>
      <p:sp>
        <p:nvSpPr>
          <p:cNvPr id="12" name="Google Shape;88;p1">
            <a:extLst>
              <a:ext uri="{FF2B5EF4-FFF2-40B4-BE49-F238E27FC236}">
                <a16:creationId xmlns:a16="http://schemas.microsoft.com/office/drawing/2014/main" id="{1C7E3B59-D52C-434D-AC80-55E24FC8971C}"/>
              </a:ext>
            </a:extLst>
          </p:cNvPr>
          <p:cNvSpPr txBox="1">
            <a:spLocks/>
          </p:cNvSpPr>
          <p:nvPr/>
        </p:nvSpPr>
        <p:spPr>
          <a:xfrm>
            <a:off x="1331913" y="2744795"/>
            <a:ext cx="9656761" cy="105886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Klaipėdos universiteto „Žemynos” gimnazija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E223EF6-29BC-4327-AD90-BDB3B0517A4B}"/>
              </a:ext>
            </a:extLst>
          </p:cNvPr>
          <p:cNvSpPr txBox="1">
            <a:spLocks/>
          </p:cNvSpPr>
          <p:nvPr/>
        </p:nvSpPr>
        <p:spPr>
          <a:xfrm>
            <a:off x="533401" y="1852620"/>
            <a:ext cx="10685181" cy="892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546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FB80B936-9E4E-4A99-9EC4-E04CFF036455}"/>
              </a:ext>
            </a:extLst>
          </p:cNvPr>
          <p:cNvSpPr/>
          <p:nvPr/>
        </p:nvSpPr>
        <p:spPr>
          <a:xfrm>
            <a:off x="362742" y="290512"/>
            <a:ext cx="11525251" cy="6355615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80B936-9E4E-4A99-9EC4-E04CFF036455}"/>
              </a:ext>
            </a:extLst>
          </p:cNvPr>
          <p:cNvSpPr/>
          <p:nvPr/>
        </p:nvSpPr>
        <p:spPr>
          <a:xfrm>
            <a:off x="210342" y="757281"/>
            <a:ext cx="11525251" cy="5710425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E3FCCB7-9581-472D-BFD2-B0953F79A6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7666" y="9033"/>
            <a:ext cx="1324334" cy="184929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BC38D7E-4B28-4054-A31E-01BAA50559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7" y="9033"/>
            <a:ext cx="1177973" cy="178445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72746CB1-B764-49FB-9FA8-1956E868002C}"/>
              </a:ext>
            </a:extLst>
          </p:cNvPr>
          <p:cNvSpPr txBox="1">
            <a:spLocks/>
          </p:cNvSpPr>
          <p:nvPr/>
        </p:nvSpPr>
        <p:spPr>
          <a:xfrm>
            <a:off x="986810" y="121656"/>
            <a:ext cx="10515600" cy="79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Klaipėdos universiteto „Žemynos“ gimnazijos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DA1BF2B-A1BA-425A-A617-9A9F63BC3A10}"/>
              </a:ext>
            </a:extLst>
          </p:cNvPr>
          <p:cNvSpPr txBox="1">
            <a:spLocks/>
          </p:cNvSpPr>
          <p:nvPr/>
        </p:nvSpPr>
        <p:spPr>
          <a:xfrm>
            <a:off x="834410" y="713756"/>
            <a:ext cx="10515600" cy="688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MISIJA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F26EE2E-5F9C-4A3D-B7BD-6EC10276280A}"/>
              </a:ext>
            </a:extLst>
          </p:cNvPr>
          <p:cNvSpPr txBox="1">
            <a:spLocks/>
          </p:cNvSpPr>
          <p:nvPr/>
        </p:nvSpPr>
        <p:spPr>
          <a:xfrm>
            <a:off x="210342" y="1901853"/>
            <a:ext cx="11525251" cy="41198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0000" lvl="0" indent="-254000" algn="ctr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2200"/>
              <a:buChar char="➢"/>
            </a:pPr>
            <a:r>
              <a:rPr lang="lt-LT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lt-LT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teikti </a:t>
            </a:r>
            <a:r>
              <a:rPr lang="lt-LT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BENDRĄJĮ</a:t>
            </a:r>
            <a:r>
              <a:rPr lang="lt-LT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pagrindinį ir vidurinį išsilavinimą</a:t>
            </a:r>
          </a:p>
          <a:p>
            <a:pPr marL="450000" indent="-254000" algn="ctr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2200"/>
              <a:buFont typeface="Arial" panose="020B0604020202020204" pitchFamily="34" charset="0"/>
              <a:buChar char="➢"/>
            </a:pPr>
            <a:r>
              <a:rPr lang="lt-LT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didinti mokinių susidomėjimą </a:t>
            </a:r>
            <a:r>
              <a:rPr lang="lt-LT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STEAM</a:t>
            </a:r>
            <a:r>
              <a:rPr lang="lt-LT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lt-LT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inovacijomis gamtos mokslų, technologijų, inžinerijos, menų ir matematikos srityse</a:t>
            </a:r>
          </a:p>
          <a:p>
            <a:pPr marL="450000" indent="-254000" algn="ctr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2200"/>
              <a:buFont typeface="Arial" panose="020B0604020202020204" pitchFamily="34" charset="0"/>
              <a:buChar char="➢"/>
            </a:pPr>
            <a:r>
              <a:rPr lang="lt-LT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ugdyti mokiniuose </a:t>
            </a:r>
            <a:r>
              <a:rPr lang="lt-L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PAŽINIMO UNIVERSALUMĄ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pasaulio, žmogaus ir visuomenės kaip visumos (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universitas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suvokimą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51854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FB80B936-9E4E-4A99-9EC4-E04CFF036455}"/>
              </a:ext>
            </a:extLst>
          </p:cNvPr>
          <p:cNvSpPr/>
          <p:nvPr/>
        </p:nvSpPr>
        <p:spPr>
          <a:xfrm>
            <a:off x="362742" y="290512"/>
            <a:ext cx="11525251" cy="6355615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80B936-9E4E-4A99-9EC4-E04CFF036455}"/>
              </a:ext>
            </a:extLst>
          </p:cNvPr>
          <p:cNvSpPr/>
          <p:nvPr/>
        </p:nvSpPr>
        <p:spPr>
          <a:xfrm>
            <a:off x="210342" y="757281"/>
            <a:ext cx="11525251" cy="5710425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E3FCCB7-9581-472D-BFD2-B0953F79A6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7666" y="9033"/>
            <a:ext cx="1324334" cy="184929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BC38D7E-4B28-4054-A31E-01BAA50559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7" y="9033"/>
            <a:ext cx="1177973" cy="178445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72746CB1-B764-49FB-9FA8-1956E868002C}"/>
              </a:ext>
            </a:extLst>
          </p:cNvPr>
          <p:cNvSpPr txBox="1">
            <a:spLocks/>
          </p:cNvSpPr>
          <p:nvPr/>
        </p:nvSpPr>
        <p:spPr>
          <a:xfrm>
            <a:off x="986810" y="121656"/>
            <a:ext cx="10515600" cy="79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Klaipėdos universiteto „Žemynos“ gimnazijos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E223EF6-29BC-4327-AD90-BDB3B0517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763" y="2456132"/>
            <a:ext cx="11225830" cy="26065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lt-LT" sz="2600" i="1" dirty="0">
                <a:solidFill>
                  <a:srgbClr val="333333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sutelktos gimnazijos ir Klaipėdos universiteto bendruomenių pastangos, </a:t>
            </a:r>
            <a:br>
              <a:rPr lang="lt-LT" sz="2600" i="1" dirty="0">
                <a:solidFill>
                  <a:srgbClr val="333333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</a:br>
            <a:r>
              <a:rPr lang="lt-LT" sz="2600" i="1" dirty="0">
                <a:solidFill>
                  <a:srgbClr val="333333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padedant</a:t>
            </a:r>
            <a:r>
              <a:rPr lang="lt-LT" sz="2600" b="1" i="1" dirty="0">
                <a:solidFill>
                  <a:srgbClr val="333333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kiekvienam mokiniui ugdytis STEAM mokslų srities kompetencijas</a:t>
            </a:r>
            <a:r>
              <a:rPr lang="lt-LT" sz="2600" i="1" dirty="0">
                <a:solidFill>
                  <a:srgbClr val="333333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</a:t>
            </a:r>
            <a:br>
              <a:rPr lang="lt-LT" sz="2600" i="1" dirty="0">
                <a:solidFill>
                  <a:srgbClr val="333333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</a:br>
            <a:r>
              <a:rPr lang="lt-LT" sz="2600" i="1" dirty="0">
                <a:solidFill>
                  <a:srgbClr val="333333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ir rasti savo kelią </a:t>
            </a:r>
            <a:br>
              <a:rPr lang="lt-LT" sz="2600" i="1" dirty="0">
                <a:solidFill>
                  <a:srgbClr val="333333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</a:br>
            <a:r>
              <a:rPr lang="lt-LT" sz="2600" i="1" dirty="0">
                <a:solidFill>
                  <a:srgbClr val="FF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TOLESNIO MOKYMOSI </a:t>
            </a:r>
            <a:r>
              <a:rPr lang="lt-LT" sz="2600" b="1" i="1" dirty="0">
                <a:solidFill>
                  <a:srgbClr val="FF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KLAIPĖDOS UNIVERSITETE </a:t>
            </a:r>
            <a:r>
              <a:rPr lang="lt-LT" sz="2600" i="1" dirty="0">
                <a:solidFill>
                  <a:srgbClr val="FF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LINK</a:t>
            </a:r>
            <a:endParaRPr lang="en-US" sz="2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tačiakampis 1"/>
          <p:cNvSpPr/>
          <p:nvPr/>
        </p:nvSpPr>
        <p:spPr>
          <a:xfrm>
            <a:off x="4647393" y="1092892"/>
            <a:ext cx="28552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lt-LT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SIEKIAMYBĖ</a:t>
            </a:r>
          </a:p>
        </p:txBody>
      </p:sp>
    </p:spTree>
    <p:extLst>
      <p:ext uri="{BB962C8B-B14F-4D97-AF65-F5344CB8AC3E}">
        <p14:creationId xmlns:p14="http://schemas.microsoft.com/office/powerpoint/2010/main" val="2040661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FB80B936-9E4E-4A99-9EC4-E04CFF036455}"/>
              </a:ext>
            </a:extLst>
          </p:cNvPr>
          <p:cNvSpPr/>
          <p:nvPr/>
        </p:nvSpPr>
        <p:spPr>
          <a:xfrm>
            <a:off x="362742" y="290512"/>
            <a:ext cx="11525251" cy="6355615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80B936-9E4E-4A99-9EC4-E04CFF036455}"/>
              </a:ext>
            </a:extLst>
          </p:cNvPr>
          <p:cNvSpPr/>
          <p:nvPr/>
        </p:nvSpPr>
        <p:spPr>
          <a:xfrm>
            <a:off x="210342" y="757281"/>
            <a:ext cx="11525251" cy="5710425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E3FCCB7-9581-472D-BFD2-B0953F79A6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7666" y="9033"/>
            <a:ext cx="1324334" cy="184929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BC38D7E-4B28-4054-A31E-01BAA50559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7" y="9033"/>
            <a:ext cx="1177973" cy="178445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72746CB1-B764-49FB-9FA8-1956E868002C}"/>
              </a:ext>
            </a:extLst>
          </p:cNvPr>
          <p:cNvSpPr txBox="1">
            <a:spLocks/>
          </p:cNvSpPr>
          <p:nvPr/>
        </p:nvSpPr>
        <p:spPr>
          <a:xfrm>
            <a:off x="986810" y="121656"/>
            <a:ext cx="10515600" cy="79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Klaipėdos universiteto „Žemynos“ gimnazijos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tačiakampis 1"/>
          <p:cNvSpPr/>
          <p:nvPr/>
        </p:nvSpPr>
        <p:spPr>
          <a:xfrm>
            <a:off x="1609331" y="935656"/>
            <a:ext cx="35461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Kūrimo prielaidos:</a:t>
            </a:r>
          </a:p>
        </p:txBody>
      </p:sp>
      <p:sp>
        <p:nvSpPr>
          <p:cNvPr id="11" name="Stačiakampis 10"/>
          <p:cNvSpPr/>
          <p:nvPr/>
        </p:nvSpPr>
        <p:spPr>
          <a:xfrm>
            <a:off x="1417589" y="1450948"/>
            <a:ext cx="945007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Klaipėdos miesto ekonominės plėtros strategijos įgyvendinimo veiksmų plano iki 2030 metų, patvirtinto Klaipėdos miesto savivaldybės tarybos 2018-04-26 sprendimu Nr. T2-86, 2.2.2 ir 2.2.3 papunkčiai dėl universitetinės gimnazijos steigimo ir STEAM mokyklų tinklo plėtros</a:t>
            </a:r>
            <a:endParaRPr lang="lt-LT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Klaipėdos universiteto veiklos optimizavimo priemonių 2018-2019 metų plano, kuriam pritarta Klaipėdos miesto savivaldybės tarybos 2018-02-21 sprendimu Nr. T2-32, 2 priemonė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Klaipėdos universiteto STEAM tyrimų atviros prieigos centro kūrimas, kuriam pritarta 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Klaipėdos miesto savivaldybės tarybos 2016-09-22 sprendimu Nr. T2-224</a:t>
            </a:r>
            <a:endParaRPr lang="lt-LT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Klaipėdos miesto savivaldybės 2021–2023 metų strateginio veiklos plano, patvirtinto Klaipėdos miesto savivaldybės tarybos 2021-02-25 sprendimu Nr. T2-24, 10 programa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Klaipėdos „Žemynos“ gimnazijos ir Klaipėdos universiteto bendradarbiavimo sutartis, kuri veikia nuo 2012-04-27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Klaipėdos „Žemynos“ gimnazijos ir Klaipėdos universiteto Jūrų technologijų ir gamtos mokslų fakulteto Jūrų inžinerijos katedros bendradarbiavimo sutartis, kuri veikia nuo 2017-05-22 </a:t>
            </a:r>
            <a:endParaRPr lang="lt-LT" sz="2000" dirty="0"/>
          </a:p>
        </p:txBody>
      </p:sp>
    </p:spTree>
    <p:extLst>
      <p:ext uri="{BB962C8B-B14F-4D97-AF65-F5344CB8AC3E}">
        <p14:creationId xmlns:p14="http://schemas.microsoft.com/office/powerpoint/2010/main" val="3255490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FB80B936-9E4E-4A99-9EC4-E04CFF036455}"/>
              </a:ext>
            </a:extLst>
          </p:cNvPr>
          <p:cNvSpPr/>
          <p:nvPr/>
        </p:nvSpPr>
        <p:spPr>
          <a:xfrm>
            <a:off x="362742" y="290512"/>
            <a:ext cx="11525251" cy="6355615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80B936-9E4E-4A99-9EC4-E04CFF036455}"/>
              </a:ext>
            </a:extLst>
          </p:cNvPr>
          <p:cNvSpPr/>
          <p:nvPr/>
        </p:nvSpPr>
        <p:spPr>
          <a:xfrm>
            <a:off x="210342" y="757281"/>
            <a:ext cx="11525251" cy="5710425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2746CB1-B764-49FB-9FA8-1956E868002C}"/>
              </a:ext>
            </a:extLst>
          </p:cNvPr>
          <p:cNvSpPr txBox="1">
            <a:spLocks/>
          </p:cNvSpPr>
          <p:nvPr/>
        </p:nvSpPr>
        <p:spPr>
          <a:xfrm>
            <a:off x="986810" y="121656"/>
            <a:ext cx="10515600" cy="79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Klaipėdos universiteto „Žemynos“ gimnazija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E3FCCB7-9581-472D-BFD2-B0953F79A6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7100" y="9034"/>
            <a:ext cx="1104900" cy="154287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BC38D7E-4B28-4054-A31E-01BAA50559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7" y="9033"/>
            <a:ext cx="941411" cy="1426098"/>
          </a:xfrm>
          <a:prstGeom prst="rect">
            <a:avLst/>
          </a:prstGeom>
        </p:spPr>
      </p:pic>
      <p:pic>
        <p:nvPicPr>
          <p:cNvPr id="2" name="Paveikslėlis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828" y="758714"/>
            <a:ext cx="10058400" cy="5707557"/>
          </a:xfrm>
          <a:prstGeom prst="rect">
            <a:avLst/>
          </a:prstGeom>
        </p:spPr>
      </p:pic>
      <p:sp>
        <p:nvSpPr>
          <p:cNvPr id="12" name="Stačiakampis 11"/>
          <p:cNvSpPr/>
          <p:nvPr/>
        </p:nvSpPr>
        <p:spPr>
          <a:xfrm>
            <a:off x="414463" y="5585016"/>
            <a:ext cx="470734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2000" b="1" dirty="0">
                <a:solidFill>
                  <a:srgbClr val="7030A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UGDYMO TURINYS</a:t>
            </a:r>
          </a:p>
          <a:p>
            <a:r>
              <a:rPr lang="lt-LT" sz="2000" b="1" dirty="0">
                <a:solidFill>
                  <a:srgbClr val="99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I-IV gimnazinėse klasėse</a:t>
            </a:r>
            <a:endParaRPr lang="lt-LT" sz="2000" b="1" dirty="0">
              <a:solidFill>
                <a:srgbClr val="7030A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8246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FB80B936-9E4E-4A99-9EC4-E04CFF036455}"/>
              </a:ext>
            </a:extLst>
          </p:cNvPr>
          <p:cNvSpPr/>
          <p:nvPr/>
        </p:nvSpPr>
        <p:spPr>
          <a:xfrm>
            <a:off x="362742" y="290512"/>
            <a:ext cx="11525251" cy="6355615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80B936-9E4E-4A99-9EC4-E04CFF036455}"/>
              </a:ext>
            </a:extLst>
          </p:cNvPr>
          <p:cNvSpPr/>
          <p:nvPr/>
        </p:nvSpPr>
        <p:spPr>
          <a:xfrm>
            <a:off x="210342" y="912231"/>
            <a:ext cx="11525251" cy="5555475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E3FCCB7-9581-472D-BFD2-B0953F79A6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7666" y="9033"/>
            <a:ext cx="1324334" cy="184929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BC38D7E-4B28-4054-A31E-01BAA50559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378" y="9033"/>
            <a:ext cx="1177973" cy="178445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72746CB1-B764-49FB-9FA8-1956E868002C}"/>
              </a:ext>
            </a:extLst>
          </p:cNvPr>
          <p:cNvSpPr txBox="1">
            <a:spLocks/>
          </p:cNvSpPr>
          <p:nvPr/>
        </p:nvSpPr>
        <p:spPr>
          <a:xfrm>
            <a:off x="756830" y="3251461"/>
            <a:ext cx="10515600" cy="2614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urinio vietos rezervavimo ženklas 2"/>
          <p:cNvSpPr txBox="1">
            <a:spLocks/>
          </p:cNvSpPr>
          <p:nvPr/>
        </p:nvSpPr>
        <p:spPr>
          <a:xfrm>
            <a:off x="362743" y="2226148"/>
            <a:ext cx="11252006" cy="34609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lt-LT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Klaipėdos universiteto „Žemynos“ gimnazijos veiklos modelio</a:t>
            </a:r>
            <a:r>
              <a:rPr lang="lt-LT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projektas, </a:t>
            </a:r>
            <a:r>
              <a:rPr lang="lt-L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KLAIPĖDOS UNIVERSITETUI PRITARUS</a:t>
            </a:r>
            <a:r>
              <a:rPr lang="lt-L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bus teikiamas tvirtinti Klaipėdos miesto savivaldybės tarybai</a:t>
            </a:r>
          </a:p>
          <a:p>
            <a:pPr marL="0" indent="0" algn="ctr">
              <a:buNone/>
            </a:pPr>
            <a:r>
              <a:rPr lang="lt-L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</a:t>
            </a:r>
          </a:p>
          <a:p>
            <a:pPr marL="0" indent="0" algn="ctr">
              <a:buNone/>
            </a:pPr>
            <a:r>
              <a:rPr lang="lt-LT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Klaipėdos universiteto „Žemynos“ gimnazijos – </a:t>
            </a:r>
            <a:r>
              <a:rPr lang="lt-LT" sz="26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STEAM gimnazijos</a:t>
            </a:r>
            <a:br>
              <a:rPr lang="lt-LT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veiklos pradžia – 2021 m. rugsėjo 1 d.</a:t>
            </a:r>
          </a:p>
          <a:p>
            <a:pPr marL="0" indent="0" algn="ctr">
              <a:buNone/>
            </a:pPr>
            <a:endParaRPr lang="en-US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925823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475</TotalTime>
  <Words>294</Words>
  <Application>Microsoft Office PowerPoint</Application>
  <PresentationFormat>Plačiaekranė</PresentationFormat>
  <Paragraphs>24</Paragraphs>
  <Slides>6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„Office“ tema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Audrone Andrasuniene</dc:creator>
  <cp:lastModifiedBy>Nikolaj</cp:lastModifiedBy>
  <cp:revision>93</cp:revision>
  <dcterms:created xsi:type="dcterms:W3CDTF">2021-03-14T13:42:21Z</dcterms:created>
  <dcterms:modified xsi:type="dcterms:W3CDTF">2022-03-20T13:22:31Z</dcterms:modified>
</cp:coreProperties>
</file>